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71" r:id="rId4"/>
    <p:sldMasterId id="2147485307" r:id="rId5"/>
  </p:sldMasterIdLst>
  <p:notesMasterIdLst>
    <p:notesMasterId r:id="rId20"/>
  </p:notesMasterIdLst>
  <p:handoutMasterIdLst>
    <p:handoutMasterId r:id="rId21"/>
  </p:handoutMasterIdLst>
  <p:sldIdLst>
    <p:sldId id="2076138206" r:id="rId6"/>
    <p:sldId id="2076138144" r:id="rId7"/>
    <p:sldId id="2076138209" r:id="rId8"/>
    <p:sldId id="2076138207" r:id="rId9"/>
    <p:sldId id="2076138321" r:id="rId10"/>
    <p:sldId id="2076138208" r:id="rId11"/>
    <p:sldId id="2076138322" r:id="rId12"/>
    <p:sldId id="2076138211" r:id="rId13"/>
    <p:sldId id="2076138210" r:id="rId14"/>
    <p:sldId id="2076138320" r:id="rId15"/>
    <p:sldId id="2076138213" r:id="rId16"/>
    <p:sldId id="2076138212" r:id="rId17"/>
    <p:sldId id="2076138319" r:id="rId18"/>
    <p:sldId id="2076138295"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Teams Template White" id="{38B656EC-D568-4EF7-8842-9FA1AE1192C9}">
          <p14:sldIdLst>
            <p14:sldId id="2076138206"/>
            <p14:sldId id="2076138144"/>
            <p14:sldId id="2076138209"/>
            <p14:sldId id="2076138207"/>
            <p14:sldId id="2076138321"/>
            <p14:sldId id="2076138208"/>
            <p14:sldId id="2076138322"/>
            <p14:sldId id="2076138211"/>
            <p14:sldId id="2076138210"/>
            <p14:sldId id="2076138320"/>
            <p14:sldId id="2076138213"/>
            <p14:sldId id="2076138212"/>
            <p14:sldId id="2076138319"/>
            <p14:sldId id="2076138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5C5AD4"/>
    <a:srgbClr val="9EA1FC"/>
    <a:srgbClr val="F1F2F1"/>
    <a:srgbClr val="000000"/>
    <a:srgbClr val="666666"/>
    <a:srgbClr val="8661C5"/>
    <a:srgbClr val="D59DFF"/>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6E2B1-DCA1-4C8E-B1E7-5B96DCF5EBDE}" v="5" dt="2022-07-21T16:17:32.104"/>
    <p1510:client id="{E7E3E7E3-EFFA-4126-8F8E-98C23598C657}" v="36" dt="2022-07-21T12:50:40.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9" autoAdjust="0"/>
    <p:restoredTop sz="68129" autoAdjust="0"/>
  </p:normalViewPr>
  <p:slideViewPr>
    <p:cSldViewPr snapToGrid="0">
      <p:cViewPr varScale="1">
        <p:scale>
          <a:sx n="60" d="100"/>
          <a:sy n="60" d="100"/>
        </p:scale>
        <p:origin x="42" y="7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95" d="100"/>
        <a:sy n="95" d="100"/>
      </p:scale>
      <p:origin x="0" y="-6918"/>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oin O'Brien" userId="9dd6141c-ad5a-4b26-870f-1bab129a9c60" providerId="ADAL" clId="{E7E3E7E3-EFFA-4126-8F8E-98C23598C657}"/>
    <pc:docChg chg="undo redo custSel addSld delSld modSld sldOrd modSection">
      <pc:chgData name="Eoin O'Brien" userId="9dd6141c-ad5a-4b26-870f-1bab129a9c60" providerId="ADAL" clId="{E7E3E7E3-EFFA-4126-8F8E-98C23598C657}" dt="2022-07-21T13:09:54.519" v="4123"/>
      <pc:docMkLst>
        <pc:docMk/>
      </pc:docMkLst>
      <pc:sldChg chg="addSp delSp modSp mod modNotesTx">
        <pc:chgData name="Eoin O'Brien" userId="9dd6141c-ad5a-4b26-870f-1bab129a9c60" providerId="ADAL" clId="{E7E3E7E3-EFFA-4126-8F8E-98C23598C657}" dt="2022-07-21T03:38:38.145" v="3740" actId="20577"/>
        <pc:sldMkLst>
          <pc:docMk/>
          <pc:sldMk cId="3991197491" sldId="2076138207"/>
        </pc:sldMkLst>
        <pc:spChg chg="mod">
          <ac:chgData name="Eoin O'Brien" userId="9dd6141c-ad5a-4b26-870f-1bab129a9c60" providerId="ADAL" clId="{E7E3E7E3-EFFA-4126-8F8E-98C23598C657}" dt="2022-07-21T02:44:27.121" v="1314" actId="20577"/>
          <ac:spMkLst>
            <pc:docMk/>
            <pc:sldMk cId="3991197491" sldId="2076138207"/>
            <ac:spMk id="3" creationId="{A8BCDCD7-1A3C-8E75-8BE6-F608A8E24A22}"/>
          </ac:spMkLst>
        </pc:spChg>
        <pc:spChg chg="del">
          <ac:chgData name="Eoin O'Brien" userId="9dd6141c-ad5a-4b26-870f-1bab129a9c60" providerId="ADAL" clId="{E7E3E7E3-EFFA-4126-8F8E-98C23598C657}" dt="2022-07-21T02:52:57.787" v="1806" actId="478"/>
          <ac:spMkLst>
            <pc:docMk/>
            <pc:sldMk cId="3991197491" sldId="2076138207"/>
            <ac:spMk id="6" creationId="{2FB208CB-927B-54BC-3920-4E4FEBC56A37}"/>
          </ac:spMkLst>
        </pc:spChg>
        <pc:spChg chg="add mod">
          <ac:chgData name="Eoin O'Brien" userId="9dd6141c-ad5a-4b26-870f-1bab129a9c60" providerId="ADAL" clId="{E7E3E7E3-EFFA-4126-8F8E-98C23598C657}" dt="2022-07-21T02:53:07.595" v="1812" actId="6549"/>
          <ac:spMkLst>
            <pc:docMk/>
            <pc:sldMk cId="3991197491" sldId="2076138207"/>
            <ac:spMk id="7" creationId="{EF011B79-6046-66AD-9C9D-771574057EA4}"/>
          </ac:spMkLst>
        </pc:spChg>
      </pc:sldChg>
      <pc:sldChg chg="addSp delSp modSp mod modClrScheme chgLayout">
        <pc:chgData name="Eoin O'Brien" userId="9dd6141c-ad5a-4b26-870f-1bab129a9c60" providerId="ADAL" clId="{E7E3E7E3-EFFA-4126-8F8E-98C23598C657}" dt="2022-07-21T02:53:38.330" v="1825" actId="20577"/>
        <pc:sldMkLst>
          <pc:docMk/>
          <pc:sldMk cId="1616236386" sldId="2076138208"/>
        </pc:sldMkLst>
        <pc:spChg chg="mod ord">
          <ac:chgData name="Eoin O'Brien" userId="9dd6141c-ad5a-4b26-870f-1bab129a9c60" providerId="ADAL" clId="{E7E3E7E3-EFFA-4126-8F8E-98C23598C657}" dt="2022-07-21T02:53:38.330" v="1825" actId="20577"/>
          <ac:spMkLst>
            <pc:docMk/>
            <pc:sldMk cId="1616236386" sldId="2076138208"/>
            <ac:spMk id="2" creationId="{D0FCDC15-5414-CBA4-6700-408BD860DBC5}"/>
          </ac:spMkLst>
        </pc:spChg>
        <pc:spChg chg="mod ord">
          <ac:chgData name="Eoin O'Brien" userId="9dd6141c-ad5a-4b26-870f-1bab129a9c60" providerId="ADAL" clId="{E7E3E7E3-EFFA-4126-8F8E-98C23598C657}" dt="2022-07-21T02:47:10.987" v="1568" actId="20577"/>
          <ac:spMkLst>
            <pc:docMk/>
            <pc:sldMk cId="1616236386" sldId="2076138208"/>
            <ac:spMk id="3" creationId="{A8BCDCD7-1A3C-8E75-8BE6-F608A8E24A22}"/>
          </ac:spMkLst>
        </pc:spChg>
        <pc:spChg chg="del">
          <ac:chgData name="Eoin O'Brien" userId="9dd6141c-ad5a-4b26-870f-1bab129a9c60" providerId="ADAL" clId="{E7E3E7E3-EFFA-4126-8F8E-98C23598C657}" dt="2022-07-21T02:46:01.924" v="1432" actId="700"/>
          <ac:spMkLst>
            <pc:docMk/>
            <pc:sldMk cId="1616236386" sldId="2076138208"/>
            <ac:spMk id="4" creationId="{0E3FA986-E476-890B-91CB-4CA74E1839DB}"/>
          </ac:spMkLst>
        </pc:spChg>
        <pc:spChg chg="del">
          <ac:chgData name="Eoin O'Brien" userId="9dd6141c-ad5a-4b26-870f-1bab129a9c60" providerId="ADAL" clId="{E7E3E7E3-EFFA-4126-8F8E-98C23598C657}" dt="2022-07-21T02:45:38.651" v="1415" actId="478"/>
          <ac:spMkLst>
            <pc:docMk/>
            <pc:sldMk cId="1616236386" sldId="2076138208"/>
            <ac:spMk id="6" creationId="{2FB208CB-927B-54BC-3920-4E4FEBC56A37}"/>
          </ac:spMkLst>
        </pc:spChg>
        <pc:spChg chg="add mod">
          <ac:chgData name="Eoin O'Brien" userId="9dd6141c-ad5a-4b26-870f-1bab129a9c60" providerId="ADAL" clId="{E7E3E7E3-EFFA-4126-8F8E-98C23598C657}" dt="2022-07-21T02:42:05.034" v="1246" actId="20577"/>
          <ac:spMkLst>
            <pc:docMk/>
            <pc:sldMk cId="1616236386" sldId="2076138208"/>
            <ac:spMk id="7" creationId="{726D2701-A190-E784-0DED-5FC33BBF83E4}"/>
          </ac:spMkLst>
        </pc:spChg>
      </pc:sldChg>
      <pc:sldChg chg="modNotesTx">
        <pc:chgData name="Eoin O'Brien" userId="9dd6141c-ad5a-4b26-870f-1bab129a9c60" providerId="ADAL" clId="{E7E3E7E3-EFFA-4126-8F8E-98C23598C657}" dt="2022-07-21T13:06:35.060" v="4121" actId="33524"/>
        <pc:sldMkLst>
          <pc:docMk/>
          <pc:sldMk cId="3760083976" sldId="2076138209"/>
        </pc:sldMkLst>
      </pc:sldChg>
      <pc:sldChg chg="addSp delSp modSp mod modClrScheme chgLayout modNotesTx">
        <pc:chgData name="Eoin O'Brien" userId="9dd6141c-ad5a-4b26-870f-1bab129a9c60" providerId="ADAL" clId="{E7E3E7E3-EFFA-4126-8F8E-98C23598C657}" dt="2022-07-21T03:31:41.466" v="2141" actId="1076"/>
        <pc:sldMkLst>
          <pc:docMk/>
          <pc:sldMk cId="639707805" sldId="2076138210"/>
        </pc:sldMkLst>
        <pc:spChg chg="mod ord">
          <ac:chgData name="Eoin O'Brien" userId="9dd6141c-ad5a-4b26-870f-1bab129a9c60" providerId="ADAL" clId="{E7E3E7E3-EFFA-4126-8F8E-98C23598C657}" dt="2022-07-21T03:30:19.388" v="2119" actId="700"/>
          <ac:spMkLst>
            <pc:docMk/>
            <pc:sldMk cId="639707805" sldId="2076138210"/>
            <ac:spMk id="2" creationId="{D0FCDC15-5414-CBA4-6700-408BD860DBC5}"/>
          </ac:spMkLst>
        </pc:spChg>
        <pc:spChg chg="add del mod ord">
          <ac:chgData name="Eoin O'Brien" userId="9dd6141c-ad5a-4b26-870f-1bab129a9c60" providerId="ADAL" clId="{E7E3E7E3-EFFA-4126-8F8E-98C23598C657}" dt="2022-07-21T03:30:20.868" v="2120"/>
          <ac:spMkLst>
            <pc:docMk/>
            <pc:sldMk cId="639707805" sldId="2076138210"/>
            <ac:spMk id="3" creationId="{678B7DFB-78B0-45E9-EA03-D43608524916}"/>
          </ac:spMkLst>
        </pc:spChg>
        <pc:spChg chg="mod ord">
          <ac:chgData name="Eoin O'Brien" userId="9dd6141c-ad5a-4b26-870f-1bab129a9c60" providerId="ADAL" clId="{E7E3E7E3-EFFA-4126-8F8E-98C23598C657}" dt="2022-07-21T03:31:14.040" v="2139" actId="20577"/>
          <ac:spMkLst>
            <pc:docMk/>
            <pc:sldMk cId="639707805" sldId="2076138210"/>
            <ac:spMk id="7" creationId="{653B156A-8E24-2F73-5632-A9CC856B8271}"/>
          </ac:spMkLst>
        </pc:spChg>
        <pc:picChg chg="add mod">
          <ac:chgData name="Eoin O'Brien" userId="9dd6141c-ad5a-4b26-870f-1bab129a9c60" providerId="ADAL" clId="{E7E3E7E3-EFFA-4126-8F8E-98C23598C657}" dt="2022-07-21T03:31:41.466" v="2141" actId="1076"/>
          <ac:picMkLst>
            <pc:docMk/>
            <pc:sldMk cId="639707805" sldId="2076138210"/>
            <ac:picMk id="2050" creationId="{82EC3A33-8191-4D89-B507-CA42E12ABC7F}"/>
          </ac:picMkLst>
        </pc:picChg>
        <pc:picChg chg="add mod">
          <ac:chgData name="Eoin O'Brien" userId="9dd6141c-ad5a-4b26-870f-1bab129a9c60" providerId="ADAL" clId="{E7E3E7E3-EFFA-4126-8F8E-98C23598C657}" dt="2022-07-21T03:31:41.466" v="2141" actId="1076"/>
          <ac:picMkLst>
            <pc:docMk/>
            <pc:sldMk cId="639707805" sldId="2076138210"/>
            <ac:picMk id="2052" creationId="{35392528-23CD-B277-A6CF-E39667E393B6}"/>
          </ac:picMkLst>
        </pc:picChg>
      </pc:sldChg>
      <pc:sldChg chg="addSp delSp modSp mod modNotesTx">
        <pc:chgData name="Eoin O'Brien" userId="9dd6141c-ad5a-4b26-870f-1bab129a9c60" providerId="ADAL" clId="{E7E3E7E3-EFFA-4126-8F8E-98C23598C657}" dt="2022-07-20T20:49:05.139" v="816" actId="20577"/>
        <pc:sldMkLst>
          <pc:docMk/>
          <pc:sldMk cId="30656092" sldId="2076138212"/>
        </pc:sldMkLst>
        <pc:spChg chg="del">
          <ac:chgData name="Eoin O'Brien" userId="9dd6141c-ad5a-4b26-870f-1bab129a9c60" providerId="ADAL" clId="{E7E3E7E3-EFFA-4126-8F8E-98C23598C657}" dt="2022-07-20T20:34:38.945" v="177" actId="478"/>
          <ac:spMkLst>
            <pc:docMk/>
            <pc:sldMk cId="30656092" sldId="2076138212"/>
            <ac:spMk id="2" creationId="{D0FCDC15-5414-CBA4-6700-408BD860DBC5}"/>
          </ac:spMkLst>
        </pc:spChg>
        <pc:spChg chg="mod topLvl">
          <ac:chgData name="Eoin O'Brien" userId="9dd6141c-ad5a-4b26-870f-1bab129a9c60" providerId="ADAL" clId="{E7E3E7E3-EFFA-4126-8F8E-98C23598C657}" dt="2022-07-20T20:35:43.354" v="190" actId="165"/>
          <ac:spMkLst>
            <pc:docMk/>
            <pc:sldMk cId="30656092" sldId="2076138212"/>
            <ac:spMk id="3" creationId="{86A4AC19-3CD4-050A-B0A1-028E4530A454}"/>
          </ac:spMkLst>
        </pc:spChg>
        <pc:spChg chg="mod topLvl">
          <ac:chgData name="Eoin O'Brien" userId="9dd6141c-ad5a-4b26-870f-1bab129a9c60" providerId="ADAL" clId="{E7E3E7E3-EFFA-4126-8F8E-98C23598C657}" dt="2022-07-20T20:35:43.354" v="190" actId="165"/>
          <ac:spMkLst>
            <pc:docMk/>
            <pc:sldMk cId="30656092" sldId="2076138212"/>
            <ac:spMk id="5" creationId="{7B07A276-70F8-5D92-DC4F-ADB8C462E821}"/>
          </ac:spMkLst>
        </pc:spChg>
        <pc:spChg chg="add mod topLvl">
          <ac:chgData name="Eoin O'Brien" userId="9dd6141c-ad5a-4b26-870f-1bab129a9c60" providerId="ADAL" clId="{E7E3E7E3-EFFA-4126-8F8E-98C23598C657}" dt="2022-07-20T20:36:08.398" v="195" actId="14100"/>
          <ac:spMkLst>
            <pc:docMk/>
            <pc:sldMk cId="30656092" sldId="2076138212"/>
            <ac:spMk id="6" creationId="{4337EEB2-C468-B95D-FEDD-2DC2F7997C2F}"/>
          </ac:spMkLst>
        </pc:spChg>
        <pc:spChg chg="del">
          <ac:chgData name="Eoin O'Brien" userId="9dd6141c-ad5a-4b26-870f-1bab129a9c60" providerId="ADAL" clId="{E7E3E7E3-EFFA-4126-8F8E-98C23598C657}" dt="2022-07-20T20:34:37.357" v="176" actId="478"/>
          <ac:spMkLst>
            <pc:docMk/>
            <pc:sldMk cId="30656092" sldId="2076138212"/>
            <ac:spMk id="7" creationId="{653B156A-8E24-2F73-5632-A9CC856B8271}"/>
          </ac:spMkLst>
        </pc:spChg>
        <pc:spChg chg="mod topLvl">
          <ac:chgData name="Eoin O'Brien" userId="9dd6141c-ad5a-4b26-870f-1bab129a9c60" providerId="ADAL" clId="{E7E3E7E3-EFFA-4126-8F8E-98C23598C657}" dt="2022-07-20T20:35:43.354" v="190" actId="165"/>
          <ac:spMkLst>
            <pc:docMk/>
            <pc:sldMk cId="30656092" sldId="2076138212"/>
            <ac:spMk id="8" creationId="{1EA1CA3A-BC80-E4F0-B992-258FE923B7CA}"/>
          </ac:spMkLst>
        </pc:spChg>
        <pc:spChg chg="mod topLvl">
          <ac:chgData name="Eoin O'Brien" userId="9dd6141c-ad5a-4b26-870f-1bab129a9c60" providerId="ADAL" clId="{E7E3E7E3-EFFA-4126-8F8E-98C23598C657}" dt="2022-07-20T20:35:43.354" v="190" actId="165"/>
          <ac:spMkLst>
            <pc:docMk/>
            <pc:sldMk cId="30656092" sldId="2076138212"/>
            <ac:spMk id="10" creationId="{DABED62B-7177-B6C5-C768-C98BC9B79B95}"/>
          </ac:spMkLst>
        </pc:spChg>
        <pc:spChg chg="add mod topLvl">
          <ac:chgData name="Eoin O'Brien" userId="9dd6141c-ad5a-4b26-870f-1bab129a9c60" providerId="ADAL" clId="{E7E3E7E3-EFFA-4126-8F8E-98C23598C657}" dt="2022-07-20T20:35:54.335" v="191" actId="14100"/>
          <ac:spMkLst>
            <pc:docMk/>
            <pc:sldMk cId="30656092" sldId="2076138212"/>
            <ac:spMk id="11" creationId="{880B91F7-9660-7A73-E901-E72CFC8F7DB1}"/>
          </ac:spMkLst>
        </pc:spChg>
        <pc:spChg chg="add mod topLvl">
          <ac:chgData name="Eoin O'Brien" userId="9dd6141c-ad5a-4b26-870f-1bab129a9c60" providerId="ADAL" clId="{E7E3E7E3-EFFA-4126-8F8E-98C23598C657}" dt="2022-07-20T20:47:36.801" v="616" actId="20577"/>
          <ac:spMkLst>
            <pc:docMk/>
            <pc:sldMk cId="30656092" sldId="2076138212"/>
            <ac:spMk id="12" creationId="{C66893AA-1BEC-2FFB-AD36-B716CBCAB20C}"/>
          </ac:spMkLst>
        </pc:spChg>
        <pc:spChg chg="add mod topLvl">
          <ac:chgData name="Eoin O'Brien" userId="9dd6141c-ad5a-4b26-870f-1bab129a9c60" providerId="ADAL" clId="{E7E3E7E3-EFFA-4126-8F8E-98C23598C657}" dt="2022-07-20T20:35:43.354" v="190" actId="165"/>
          <ac:spMkLst>
            <pc:docMk/>
            <pc:sldMk cId="30656092" sldId="2076138212"/>
            <ac:spMk id="14" creationId="{FCF5381B-A399-80FC-D346-CDDB170400D0}"/>
          </ac:spMkLst>
        </pc:spChg>
        <pc:spChg chg="add del mod">
          <ac:chgData name="Eoin O'Brien" userId="9dd6141c-ad5a-4b26-870f-1bab129a9c60" providerId="ADAL" clId="{E7E3E7E3-EFFA-4126-8F8E-98C23598C657}" dt="2022-07-20T20:35:06.385" v="181" actId="478"/>
          <ac:spMkLst>
            <pc:docMk/>
            <pc:sldMk cId="30656092" sldId="2076138212"/>
            <ac:spMk id="15" creationId="{81CF7FA1-AEF9-D6AE-AF35-40AA3F1C817E}"/>
          </ac:spMkLst>
        </pc:spChg>
        <pc:spChg chg="add del mod">
          <ac:chgData name="Eoin O'Brien" userId="9dd6141c-ad5a-4b26-870f-1bab129a9c60" providerId="ADAL" clId="{E7E3E7E3-EFFA-4126-8F8E-98C23598C657}" dt="2022-07-20T18:42:07.429" v="129" actId="478"/>
          <ac:spMkLst>
            <pc:docMk/>
            <pc:sldMk cId="30656092" sldId="2076138212"/>
            <ac:spMk id="15" creationId="{F6E1CA65-6F64-2286-4121-20C050D5EBE5}"/>
          </ac:spMkLst>
        </pc:spChg>
        <pc:spChg chg="add del mod">
          <ac:chgData name="Eoin O'Brien" userId="9dd6141c-ad5a-4b26-870f-1bab129a9c60" providerId="ADAL" clId="{E7E3E7E3-EFFA-4126-8F8E-98C23598C657}" dt="2022-07-20T18:42:07.429" v="129" actId="478"/>
          <ac:spMkLst>
            <pc:docMk/>
            <pc:sldMk cId="30656092" sldId="2076138212"/>
            <ac:spMk id="16" creationId="{A6D9FC0A-4DEF-3EA3-166B-57D399D97825}"/>
          </ac:spMkLst>
        </pc:spChg>
        <pc:spChg chg="add del mod topLvl">
          <ac:chgData name="Eoin O'Brien" userId="9dd6141c-ad5a-4b26-870f-1bab129a9c60" providerId="ADAL" clId="{E7E3E7E3-EFFA-4126-8F8E-98C23598C657}" dt="2022-07-20T20:35:57.177" v="192" actId="478"/>
          <ac:spMkLst>
            <pc:docMk/>
            <pc:sldMk cId="30656092" sldId="2076138212"/>
            <ac:spMk id="17" creationId="{864A9021-9B7C-14C7-0497-82AB40E85EBD}"/>
          </ac:spMkLst>
        </pc:spChg>
        <pc:spChg chg="add del mod">
          <ac:chgData name="Eoin O'Brien" userId="9dd6141c-ad5a-4b26-870f-1bab129a9c60" providerId="ADAL" clId="{E7E3E7E3-EFFA-4126-8F8E-98C23598C657}" dt="2022-07-20T18:42:07.429" v="129" actId="478"/>
          <ac:spMkLst>
            <pc:docMk/>
            <pc:sldMk cId="30656092" sldId="2076138212"/>
            <ac:spMk id="17" creationId="{9AB2E4FF-2BF2-125A-C6E1-128010ECEF42}"/>
          </ac:spMkLst>
        </pc:spChg>
        <pc:spChg chg="add del mod">
          <ac:chgData name="Eoin O'Brien" userId="9dd6141c-ad5a-4b26-870f-1bab129a9c60" providerId="ADAL" clId="{E7E3E7E3-EFFA-4126-8F8E-98C23598C657}" dt="2022-07-20T18:42:07.429" v="129" actId="478"/>
          <ac:spMkLst>
            <pc:docMk/>
            <pc:sldMk cId="30656092" sldId="2076138212"/>
            <ac:spMk id="18" creationId="{05BDB37E-5E63-BDD1-EE01-6244DC888DAF}"/>
          </ac:spMkLst>
        </pc:spChg>
        <pc:spChg chg="add del mod topLvl">
          <ac:chgData name="Eoin O'Brien" userId="9dd6141c-ad5a-4b26-870f-1bab129a9c60" providerId="ADAL" clId="{E7E3E7E3-EFFA-4126-8F8E-98C23598C657}" dt="2022-07-20T20:38:49.910" v="196" actId="478"/>
          <ac:spMkLst>
            <pc:docMk/>
            <pc:sldMk cId="30656092" sldId="2076138212"/>
            <ac:spMk id="19" creationId="{B55BCE56-97FB-A6A8-88BE-844D4163687B}"/>
          </ac:spMkLst>
        </pc:spChg>
        <pc:spChg chg="add mod topLvl">
          <ac:chgData name="Eoin O'Brien" userId="9dd6141c-ad5a-4b26-870f-1bab129a9c60" providerId="ADAL" clId="{E7E3E7E3-EFFA-4126-8F8E-98C23598C657}" dt="2022-07-20T20:35:43.354" v="190" actId="165"/>
          <ac:spMkLst>
            <pc:docMk/>
            <pc:sldMk cId="30656092" sldId="2076138212"/>
            <ac:spMk id="21" creationId="{89002379-D132-0926-3E96-E0F554832595}"/>
          </ac:spMkLst>
        </pc:spChg>
        <pc:spChg chg="add mod">
          <ac:chgData name="Eoin O'Brien" userId="9dd6141c-ad5a-4b26-870f-1bab129a9c60" providerId="ADAL" clId="{E7E3E7E3-EFFA-4126-8F8E-98C23598C657}" dt="2022-07-20T20:36:03.164" v="194" actId="1076"/>
          <ac:spMkLst>
            <pc:docMk/>
            <pc:sldMk cId="30656092" sldId="2076138212"/>
            <ac:spMk id="22" creationId="{C9D19CD6-7270-0C3B-6D50-D98757CA3850}"/>
          </ac:spMkLst>
        </pc:spChg>
        <pc:spChg chg="add mod">
          <ac:chgData name="Eoin O'Brien" userId="9dd6141c-ad5a-4b26-870f-1bab129a9c60" providerId="ADAL" clId="{E7E3E7E3-EFFA-4126-8F8E-98C23598C657}" dt="2022-07-20T20:38:54.889" v="198" actId="1076"/>
          <ac:spMkLst>
            <pc:docMk/>
            <pc:sldMk cId="30656092" sldId="2076138212"/>
            <ac:spMk id="24" creationId="{25400611-21A1-C751-991E-B3002EB7BD66}"/>
          </ac:spMkLst>
        </pc:spChg>
        <pc:spChg chg="add del mod">
          <ac:chgData name="Eoin O'Brien" userId="9dd6141c-ad5a-4b26-870f-1bab129a9c60" providerId="ADAL" clId="{E7E3E7E3-EFFA-4126-8F8E-98C23598C657}" dt="2022-07-20T20:39:15.799" v="205" actId="478"/>
          <ac:spMkLst>
            <pc:docMk/>
            <pc:sldMk cId="30656092" sldId="2076138212"/>
            <ac:spMk id="26" creationId="{3940D93B-1D36-35D5-11B5-2C28E4CB8CBE}"/>
          </ac:spMkLst>
        </pc:spChg>
        <pc:spChg chg="add mod">
          <ac:chgData name="Eoin O'Brien" userId="9dd6141c-ad5a-4b26-870f-1bab129a9c60" providerId="ADAL" clId="{E7E3E7E3-EFFA-4126-8F8E-98C23598C657}" dt="2022-07-20T20:40:19.361" v="215" actId="1076"/>
          <ac:spMkLst>
            <pc:docMk/>
            <pc:sldMk cId="30656092" sldId="2076138212"/>
            <ac:spMk id="28" creationId="{E87D4512-6924-4980-3BDA-1C68DF147FE3}"/>
          </ac:spMkLst>
        </pc:spChg>
        <pc:spChg chg="add mod">
          <ac:chgData name="Eoin O'Brien" userId="9dd6141c-ad5a-4b26-870f-1bab129a9c60" providerId="ADAL" clId="{E7E3E7E3-EFFA-4126-8F8E-98C23598C657}" dt="2022-07-20T20:40:23.665" v="216" actId="1076"/>
          <ac:spMkLst>
            <pc:docMk/>
            <pc:sldMk cId="30656092" sldId="2076138212"/>
            <ac:spMk id="30" creationId="{47FBB8C8-E6CC-68EB-0E50-460DD755D05F}"/>
          </ac:spMkLst>
        </pc:spChg>
        <pc:grpChg chg="add del mod">
          <ac:chgData name="Eoin O'Brien" userId="9dd6141c-ad5a-4b26-870f-1bab129a9c60" providerId="ADAL" clId="{E7E3E7E3-EFFA-4126-8F8E-98C23598C657}" dt="2022-07-20T20:35:43.354" v="190" actId="165"/>
          <ac:grpSpMkLst>
            <pc:docMk/>
            <pc:sldMk cId="30656092" sldId="2076138212"/>
            <ac:grpSpMk id="18" creationId="{1DBEDC08-41A7-CAF0-EEF9-12CA5F8CAD14}"/>
          </ac:grpSpMkLst>
        </pc:grpChg>
      </pc:sldChg>
      <pc:sldChg chg="modSp new mod ord modNotesTx">
        <pc:chgData name="Eoin O'Brien" userId="9dd6141c-ad5a-4b26-870f-1bab129a9c60" providerId="ADAL" clId="{E7E3E7E3-EFFA-4126-8F8E-98C23598C657}" dt="2022-07-21T03:36:20.167" v="3176" actId="313"/>
        <pc:sldMkLst>
          <pc:docMk/>
          <pc:sldMk cId="1894601099" sldId="2076138213"/>
        </pc:sldMkLst>
        <pc:spChg chg="mod">
          <ac:chgData name="Eoin O'Brien" userId="9dd6141c-ad5a-4b26-870f-1bab129a9c60" providerId="ADAL" clId="{E7E3E7E3-EFFA-4126-8F8E-98C23598C657}" dt="2022-07-21T02:24:42.352" v="983" actId="20577"/>
          <ac:spMkLst>
            <pc:docMk/>
            <pc:sldMk cId="1894601099" sldId="2076138213"/>
            <ac:spMk id="2" creationId="{0DF31603-3799-04F0-7AF0-0B4CA9C61B8B}"/>
          </ac:spMkLst>
        </pc:spChg>
      </pc:sldChg>
      <pc:sldChg chg="modSp add del mod ord">
        <pc:chgData name="Eoin O'Brien" userId="9dd6141c-ad5a-4b26-870f-1bab129a9c60" providerId="ADAL" clId="{E7E3E7E3-EFFA-4126-8F8E-98C23598C657}" dt="2022-07-21T02:29:42.709" v="1098" actId="47"/>
        <pc:sldMkLst>
          <pc:docMk/>
          <pc:sldMk cId="539101653" sldId="2076138214"/>
        </pc:sldMkLst>
        <pc:spChg chg="mod">
          <ac:chgData name="Eoin O'Brien" userId="9dd6141c-ad5a-4b26-870f-1bab129a9c60" providerId="ADAL" clId="{E7E3E7E3-EFFA-4126-8F8E-98C23598C657}" dt="2022-07-21T02:25:03.231" v="1004" actId="20577"/>
          <ac:spMkLst>
            <pc:docMk/>
            <pc:sldMk cId="539101653" sldId="2076138214"/>
            <ac:spMk id="2" creationId="{0DF31603-3799-04F0-7AF0-0B4CA9C61B8B}"/>
          </ac:spMkLst>
        </pc:spChg>
      </pc:sldChg>
      <pc:sldChg chg="modSp new del mod">
        <pc:chgData name="Eoin O'Brien" userId="9dd6141c-ad5a-4b26-870f-1bab129a9c60" providerId="ADAL" clId="{E7E3E7E3-EFFA-4126-8F8E-98C23598C657}" dt="2022-07-21T02:31:25.074" v="1213" actId="47"/>
        <pc:sldMkLst>
          <pc:docMk/>
          <pc:sldMk cId="413769673" sldId="2076138215"/>
        </pc:sldMkLst>
        <pc:spChg chg="mod">
          <ac:chgData name="Eoin O'Brien" userId="9dd6141c-ad5a-4b26-870f-1bab129a9c60" providerId="ADAL" clId="{E7E3E7E3-EFFA-4126-8F8E-98C23598C657}" dt="2022-07-21T02:25:37.649" v="1013" actId="1076"/>
          <ac:spMkLst>
            <pc:docMk/>
            <pc:sldMk cId="413769673" sldId="2076138215"/>
            <ac:spMk id="2" creationId="{956FF1A9-D39A-0D5C-26DF-7A73F6FDC8CC}"/>
          </ac:spMkLst>
        </pc:spChg>
        <pc:spChg chg="mod">
          <ac:chgData name="Eoin O'Brien" userId="9dd6141c-ad5a-4b26-870f-1bab129a9c60" providerId="ADAL" clId="{E7E3E7E3-EFFA-4126-8F8E-98C23598C657}" dt="2022-07-21T02:29:27.666" v="1096" actId="20577"/>
          <ac:spMkLst>
            <pc:docMk/>
            <pc:sldMk cId="413769673" sldId="2076138215"/>
            <ac:spMk id="3" creationId="{1D38F85D-FABB-616B-1D2A-5FB147DC9B64}"/>
          </ac:spMkLst>
        </pc:spChg>
      </pc:sldChg>
      <pc:sldChg chg="modSp add mod modNotesTx">
        <pc:chgData name="Eoin O'Brien" userId="9dd6141c-ad5a-4b26-870f-1bab129a9c60" providerId="ADAL" clId="{E7E3E7E3-EFFA-4126-8F8E-98C23598C657}" dt="2022-07-21T12:50:45.664" v="4119" actId="14100"/>
        <pc:sldMkLst>
          <pc:docMk/>
          <pc:sldMk cId="2155336209" sldId="2076138295"/>
        </pc:sldMkLst>
        <pc:spChg chg="mod">
          <ac:chgData name="Eoin O'Brien" userId="9dd6141c-ad5a-4b26-870f-1bab129a9c60" providerId="ADAL" clId="{E7E3E7E3-EFFA-4126-8F8E-98C23598C657}" dt="2022-07-21T12:50:45.664" v="4119" actId="14100"/>
          <ac:spMkLst>
            <pc:docMk/>
            <pc:sldMk cId="2155336209" sldId="2076138295"/>
            <ac:spMk id="2" creationId="{CF16F924-224B-2254-49A7-027807162FD6}"/>
          </ac:spMkLst>
        </pc:spChg>
      </pc:sldChg>
      <pc:sldChg chg="modSp add mod modNotesTx">
        <pc:chgData name="Eoin O'Brien" userId="9dd6141c-ad5a-4b26-870f-1bab129a9c60" providerId="ADAL" clId="{E7E3E7E3-EFFA-4126-8F8E-98C23598C657}" dt="2022-07-21T12:50:31.211" v="4114" actId="207"/>
        <pc:sldMkLst>
          <pc:docMk/>
          <pc:sldMk cId="1810185065" sldId="2076138319"/>
        </pc:sldMkLst>
        <pc:spChg chg="mod">
          <ac:chgData name="Eoin O'Brien" userId="9dd6141c-ad5a-4b26-870f-1bab129a9c60" providerId="ADAL" clId="{E7E3E7E3-EFFA-4126-8F8E-98C23598C657}" dt="2022-07-21T12:50:31.211" v="4114" actId="207"/>
          <ac:spMkLst>
            <pc:docMk/>
            <pc:sldMk cId="1810185065" sldId="2076138319"/>
            <ac:spMk id="5" creationId="{E7A72D19-3159-2187-17C8-90E3C6BB93CC}"/>
          </ac:spMkLst>
        </pc:spChg>
      </pc:sldChg>
      <pc:sldChg chg="addSp delSp modSp add mod ord">
        <pc:chgData name="Eoin O'Brien" userId="9dd6141c-ad5a-4b26-870f-1bab129a9c60" providerId="ADAL" clId="{E7E3E7E3-EFFA-4126-8F8E-98C23598C657}" dt="2022-07-21T13:09:54.519" v="4123"/>
        <pc:sldMkLst>
          <pc:docMk/>
          <pc:sldMk cId="1056163293" sldId="2076138320"/>
        </pc:sldMkLst>
        <pc:spChg chg="mod">
          <ac:chgData name="Eoin O'Brien" userId="9dd6141c-ad5a-4b26-870f-1bab129a9c60" providerId="ADAL" clId="{E7E3E7E3-EFFA-4126-8F8E-98C23598C657}" dt="2022-07-21T03:40:03.155" v="4108" actId="20577"/>
          <ac:spMkLst>
            <pc:docMk/>
            <pc:sldMk cId="1056163293" sldId="2076138320"/>
            <ac:spMk id="2" creationId="{D0FCDC15-5414-CBA4-6700-408BD860DBC5}"/>
          </ac:spMkLst>
        </pc:spChg>
        <pc:spChg chg="mod">
          <ac:chgData name="Eoin O'Brien" userId="9dd6141c-ad5a-4b26-870f-1bab129a9c60" providerId="ADAL" clId="{E7E3E7E3-EFFA-4126-8F8E-98C23598C657}" dt="2022-07-21T03:01:20.762" v="2087" actId="2710"/>
          <ac:spMkLst>
            <pc:docMk/>
            <pc:sldMk cId="1056163293" sldId="2076138320"/>
            <ac:spMk id="7" creationId="{653B156A-8E24-2F73-5632-A9CC856B8271}"/>
          </ac:spMkLst>
        </pc:spChg>
        <pc:picChg chg="add del">
          <ac:chgData name="Eoin O'Brien" userId="9dd6141c-ad5a-4b26-870f-1bab129a9c60" providerId="ADAL" clId="{E7E3E7E3-EFFA-4126-8F8E-98C23598C657}" dt="2022-07-21T03:30:12.037" v="2118" actId="478"/>
          <ac:picMkLst>
            <pc:docMk/>
            <pc:sldMk cId="1056163293" sldId="2076138320"/>
            <ac:picMk id="1026" creationId="{6A8DCAA1-C288-D25F-C408-3F05D5F490B7}"/>
          </ac:picMkLst>
        </pc:picChg>
      </pc:sldChg>
      <pc:sldChg chg="add del">
        <pc:chgData name="Eoin O'Brien" userId="9dd6141c-ad5a-4b26-870f-1bab129a9c60" providerId="ADAL" clId="{E7E3E7E3-EFFA-4126-8F8E-98C23598C657}" dt="2022-07-21T02:29:52.635" v="1100"/>
        <pc:sldMkLst>
          <pc:docMk/>
          <pc:sldMk cId="2977754139" sldId="2076138320"/>
        </pc:sldMkLst>
      </pc:sldChg>
      <pc:sldChg chg="modSp add mod modNotesTx">
        <pc:chgData name="Eoin O'Brien" userId="9dd6141c-ad5a-4b26-870f-1bab129a9c60" providerId="ADAL" clId="{E7E3E7E3-EFFA-4126-8F8E-98C23598C657}" dt="2022-07-21T03:39:37.856" v="4070" actId="20577"/>
        <pc:sldMkLst>
          <pc:docMk/>
          <pc:sldMk cId="167168365" sldId="2076138321"/>
        </pc:sldMkLst>
        <pc:spChg chg="mod">
          <ac:chgData name="Eoin O'Brien" userId="9dd6141c-ad5a-4b26-870f-1bab129a9c60" providerId="ADAL" clId="{E7E3E7E3-EFFA-4126-8F8E-98C23598C657}" dt="2022-07-21T02:53:21.604" v="1814" actId="13926"/>
          <ac:spMkLst>
            <pc:docMk/>
            <pc:sldMk cId="167168365" sldId="2076138321"/>
            <ac:spMk id="6" creationId="{2FB208CB-927B-54BC-3920-4E4FEBC56A37}"/>
          </ac:spMkLst>
        </pc:spChg>
      </pc:sldChg>
      <pc:sldChg chg="modSp add mod">
        <pc:chgData name="Eoin O'Brien" userId="9dd6141c-ad5a-4b26-870f-1bab129a9c60" providerId="ADAL" clId="{E7E3E7E3-EFFA-4126-8F8E-98C23598C657}" dt="2022-07-21T03:00:35.790" v="2027" actId="20577"/>
        <pc:sldMkLst>
          <pc:docMk/>
          <pc:sldMk cId="837031758" sldId="2076138322"/>
        </pc:sldMkLst>
        <pc:spChg chg="mod">
          <ac:chgData name="Eoin O'Brien" userId="9dd6141c-ad5a-4b26-870f-1bab129a9c60" providerId="ADAL" clId="{E7E3E7E3-EFFA-4126-8F8E-98C23598C657}" dt="2022-07-21T02:53:55.871" v="1861" actId="20577"/>
          <ac:spMkLst>
            <pc:docMk/>
            <pc:sldMk cId="837031758" sldId="2076138322"/>
            <ac:spMk id="2" creationId="{D0FCDC15-5414-CBA4-6700-408BD860DBC5}"/>
          </ac:spMkLst>
        </pc:spChg>
        <pc:spChg chg="mod">
          <ac:chgData name="Eoin O'Brien" userId="9dd6141c-ad5a-4b26-870f-1bab129a9c60" providerId="ADAL" clId="{E7E3E7E3-EFFA-4126-8F8E-98C23598C657}" dt="2022-07-21T03:00:35.790" v="2027" actId="20577"/>
          <ac:spMkLst>
            <pc:docMk/>
            <pc:sldMk cId="837031758" sldId="2076138322"/>
            <ac:spMk id="3" creationId="{A8BCDCD7-1A3C-8E75-8BE6-F608A8E24A22}"/>
          </ac:spMkLst>
        </pc:spChg>
        <pc:spChg chg="mod">
          <ac:chgData name="Eoin O'Brien" userId="9dd6141c-ad5a-4b26-870f-1bab129a9c60" providerId="ADAL" clId="{E7E3E7E3-EFFA-4126-8F8E-98C23598C657}" dt="2022-07-21T02:59:17.768" v="1951" actId="20577"/>
          <ac:spMkLst>
            <pc:docMk/>
            <pc:sldMk cId="837031758" sldId="2076138322"/>
            <ac:spMk id="7" creationId="{726D2701-A190-E784-0DED-5FC33BBF83E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7/21/2022 9:17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7/21/2022 9:00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5877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97612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That’s a mouthful of a title so I apologise for that. But we wanted to showcase a scenario that while possible today might not be immediately obvious from the documentation and samples.</a:t>
            </a:r>
          </a:p>
          <a:p>
            <a:endParaRPr lang="en-IE" dirty="0"/>
          </a:p>
          <a:p>
            <a:r>
              <a:rPr lang="en-IE" dirty="0"/>
              <a:t>But before I run through our new sample, let me quickly summarise some key building blocks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9067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Allows for a conversation around a sub page or sub entity. </a:t>
            </a:r>
          </a:p>
          <a:p>
            <a:r>
              <a:rPr lang="en-IE" dirty="0"/>
              <a:t>The conversation will be visible in the channel the tab is installed in.</a:t>
            </a:r>
          </a:p>
          <a:p>
            <a:r>
              <a:rPr lang="en-IE" dirty="0"/>
              <a:t>It uses the Teams JS SDK to handle the connection into the teams client.</a:t>
            </a:r>
          </a:p>
          <a:p>
            <a:endParaRPr lang="en-IE" dirty="0"/>
          </a:p>
          <a:p>
            <a:r>
              <a:rPr lang="en-IE" dirty="0"/>
              <a:t>It’s not something that has been used super popularly, I would argue because it provides little value to ISVs beyond allowing the customers to chat. There ISV </a:t>
            </a:r>
            <a:r>
              <a:rPr lang="en-IE" dirty="0" err="1"/>
              <a:t>kinda</a:t>
            </a:r>
            <a:r>
              <a:rPr lang="en-IE" dirty="0"/>
              <a:t> fires and forgets that the conversation has started.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1006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But one very useful feature is that you can pass in a </a:t>
            </a:r>
            <a:r>
              <a:rPr lang="en-IE"/>
              <a:t>conversationId</a:t>
            </a:r>
            <a:r>
              <a:rPr lang="en-IE" dirty="0"/>
              <a:t> to the </a:t>
            </a:r>
            <a:r>
              <a:rPr lang="en-IE" dirty="0" err="1"/>
              <a:t>openConversation</a:t>
            </a:r>
            <a:r>
              <a:rPr lang="en-IE" dirty="0"/>
              <a:t> call. </a:t>
            </a:r>
          </a:p>
          <a:p>
            <a:r>
              <a:rPr lang="en-IE" dirty="0"/>
              <a:t>This allows you to reopen a conversation about an entity if you want to in the future.</a:t>
            </a:r>
          </a:p>
          <a:p>
            <a:r>
              <a:rPr lang="en-IE" dirty="0"/>
              <a:t>This is something you have to store yourself, but that will be useful when we come to the POC.</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6982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150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Conversation about an external event</a:t>
            </a:r>
          </a:p>
          <a:p>
            <a:r>
              <a:rPr lang="en-IE" dirty="0"/>
              <a:t>Include context in a tab</a:t>
            </a:r>
          </a:p>
          <a:p>
            <a:endParaRPr lang="en-IE" dirty="0"/>
          </a:p>
          <a:p>
            <a:r>
              <a:rPr lang="en-IE" dirty="0"/>
              <a:t>Omnichannel support</a:t>
            </a:r>
          </a:p>
          <a:p>
            <a:pPr lvl="1"/>
            <a:r>
              <a:rPr lang="en-IE" dirty="0"/>
              <a:t>Conversation about a support ticket in the sidebar with ticket details in a tab</a:t>
            </a:r>
          </a:p>
          <a:p>
            <a:r>
              <a:rPr lang="en-IE" dirty="0"/>
              <a:t>Job applications</a:t>
            </a:r>
          </a:p>
          <a:p>
            <a:pPr lvl="1"/>
            <a:r>
              <a:rPr lang="en-IE" dirty="0"/>
              <a:t>Conversation on a candidate, with application visible in a tab</a:t>
            </a:r>
          </a:p>
          <a:p>
            <a:r>
              <a:rPr lang="en-IE" dirty="0"/>
              <a:t>Incident Management</a:t>
            </a:r>
          </a:p>
          <a:p>
            <a:pPr lvl="1"/>
            <a:r>
              <a:rPr lang="en-IE" dirty="0"/>
              <a:t>Conversation for an incident in the sidebar, and view more details in a tab</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831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“I’ve installed the app already, but there is nothing to special about that”</a:t>
            </a:r>
          </a:p>
          <a:p>
            <a:pPr marL="171450" indent="-171450">
              <a:buFont typeface="Arial" panose="020B0604020202020204" pitchFamily="34" charset="0"/>
              <a:buChar char="•"/>
            </a:pPr>
            <a:r>
              <a:rPr lang="en-IE" dirty="0"/>
              <a:t>Showcase Echo bot</a:t>
            </a:r>
          </a:p>
          <a:p>
            <a:pPr marL="171450" indent="-171450">
              <a:buFont typeface="Arial" panose="020B0604020202020204" pitchFamily="34" charset="0"/>
              <a:buChar char="•"/>
            </a:pPr>
            <a:r>
              <a:rPr lang="en-IE" dirty="0"/>
              <a:t>Go to external app</a:t>
            </a:r>
          </a:p>
          <a:p>
            <a:pPr marL="384432" lvl="1" indent="-171450">
              <a:buFont typeface="Arial" panose="020B0604020202020204" pitchFamily="34" charset="0"/>
              <a:buChar char="•"/>
            </a:pPr>
            <a:r>
              <a:rPr lang="en-IE" dirty="0"/>
              <a:t>“This is a stand in for a support chat, which it obviously isn’t. But essentially is the “External” in this example, this could be replaced with an actual support chat or an application for a job.”</a:t>
            </a:r>
          </a:p>
          <a:p>
            <a:pPr marL="171450" indent="-171450">
              <a:buFont typeface="Arial" panose="020B0604020202020204" pitchFamily="34" charset="0"/>
              <a:buChar char="•"/>
            </a:pPr>
            <a:r>
              <a:rPr lang="en-IE" dirty="0"/>
              <a:t>Show conversation in channel</a:t>
            </a:r>
          </a:p>
          <a:p>
            <a:pPr marL="171450" indent="-171450">
              <a:buFont typeface="Arial" panose="020B0604020202020204" pitchFamily="34" charset="0"/>
              <a:buChar char="•"/>
            </a:pPr>
            <a:r>
              <a:rPr lang="en-IE" dirty="0"/>
              <a:t>Open </a:t>
            </a:r>
            <a:r>
              <a:rPr lang="en-IE" dirty="0" err="1"/>
              <a:t>deeplink</a:t>
            </a:r>
            <a:endParaRPr lang="en-IE" dirty="0"/>
          </a:p>
          <a:p>
            <a:pPr marL="171450" indent="-171450">
              <a:buFont typeface="Arial" panose="020B0604020202020204" pitchFamily="34" charset="0"/>
              <a:buChar char="•"/>
            </a:pPr>
            <a:r>
              <a:rPr lang="en-IE" dirty="0"/>
              <a:t>Reply to conversation in side panel</a:t>
            </a:r>
          </a:p>
          <a:p>
            <a:pPr marL="171450" indent="-171450">
              <a:buFont typeface="Arial" panose="020B0604020202020204" pitchFamily="34" charset="0"/>
              <a:buChar char="•"/>
            </a:pPr>
            <a:r>
              <a:rPr lang="en-IE" dirty="0"/>
              <a:t>Go back to channel</a:t>
            </a:r>
          </a:p>
          <a:p>
            <a:pPr marL="171450" indent="-171450">
              <a:buFont typeface="Arial" panose="020B0604020202020204" pitchFamily="34" charset="0"/>
              <a:buChar char="•"/>
            </a:pPr>
            <a:r>
              <a:rPr lang="en-IE" dirty="0"/>
              <a:t>Open tab from top bar</a:t>
            </a:r>
          </a:p>
          <a:p>
            <a:pPr marL="384432" lvl="1" indent="-171450">
              <a:buFont typeface="Arial" panose="020B0604020202020204" pitchFamily="34" charset="0"/>
              <a:buChar char="•"/>
            </a:pPr>
            <a:r>
              <a:rPr lang="en-IE" dirty="0"/>
              <a:t>Explain how this works</a:t>
            </a:r>
          </a:p>
          <a:p>
            <a:pPr marL="171450" lvl="0" indent="-171450">
              <a:buFont typeface="Arial" panose="020B0604020202020204" pitchFamily="34" charset="0"/>
              <a:buChar char="•"/>
            </a:pPr>
            <a:r>
              <a:rPr lang="en-IE" dirty="0"/>
              <a:t>Go to personal app</a:t>
            </a:r>
          </a:p>
          <a:p>
            <a:pPr marL="384432" lvl="1" indent="-171450">
              <a:buFont typeface="Arial" panose="020B0604020202020204" pitchFamily="34" charset="0"/>
              <a:buChar char="•"/>
            </a:pPr>
            <a:r>
              <a:rPr lang="en-IE" dirty="0"/>
              <a:t>“And here is a great feature of the conversational tabs. I have created a personal app listing all the support departments I am a member of, based on channel membership. Here I can open a ticket, and view and reply to the conversation about that directly. And if I go back to the team you can see it end up there”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84561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here is a simple workflow of the proof of concept.</a:t>
            </a:r>
          </a:p>
          <a:p>
            <a:endParaRPr lang="en-IE" dirty="0"/>
          </a:p>
          <a:p>
            <a:r>
              <a:rPr lang="en-IE" dirty="0"/>
              <a:t>On the left you can see a support request coming in from a customer. This might be via a chat function on a website or maybe a CRM software. </a:t>
            </a:r>
          </a:p>
          <a:p>
            <a:r>
              <a:rPr lang="en-IE" dirty="0"/>
              <a:t>This calls an API endpoint, here information about the request is stored in a database and a new conversation is created in a channel.</a:t>
            </a:r>
          </a:p>
          <a:p>
            <a:endParaRPr lang="en-IE" dirty="0"/>
          </a:p>
          <a:p>
            <a:r>
              <a:rPr lang="en-IE" dirty="0"/>
              <a:t>Then in the Teams Client someone can either see the conversation in the channel, or you can view the sub-entity in the tab with the conversation in the side bar.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2131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Code will be in main very shortly but until then you can find it at the above address.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7/21/2022 9:00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18516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6.jpg"/><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26.jpg"/><Relationship Id="rId5" Type="http://schemas.openxmlformats.org/officeDocument/2006/relationships/image" Target="../media/image16.jpg"/><Relationship Id="rId4"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6.jpg"/><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26.jpg"/><Relationship Id="rId5" Type="http://schemas.openxmlformats.org/officeDocument/2006/relationships/image" Target="../media/image16.jpg"/><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6.jpg"/><Relationship Id="rId4" Type="http://schemas.openxmlformats.org/officeDocument/2006/relationships/image" Target="../media/image10.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26.jpg"/><Relationship Id="rId5" Type="http://schemas.openxmlformats.org/officeDocument/2006/relationships/image" Target="../media/image16.jpg"/><Relationship Id="rId4" Type="http://schemas.openxmlformats.org/officeDocument/2006/relationships/image" Target="../media/image10.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6.jpg"/><Relationship Id="rId4" Type="http://schemas.openxmlformats.org/officeDocument/2006/relationships/image" Target="../media/image10.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26.jpg"/><Relationship Id="rId5" Type="http://schemas.openxmlformats.org/officeDocument/2006/relationships/image" Target="../media/image16.jpg"/><Relationship Id="rId4" Type="http://schemas.openxmlformats.org/officeDocument/2006/relationships/image" Target="../media/image10.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phic">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D9A625-7B33-9448-97A1-99DEE908F45E}"/>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9" name="Text Placeholder 4">
            <a:extLst>
              <a:ext uri="{FF2B5EF4-FFF2-40B4-BE49-F238E27FC236}">
                <a16:creationId xmlns:a16="http://schemas.microsoft.com/office/drawing/2014/main" id="{423DD525-2F3B-4A4E-B202-FF58FCA13450}"/>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0" name="Picture 9" descr="Icon&#10;&#10;Description automatically generated">
            <a:extLst>
              <a:ext uri="{FF2B5EF4-FFF2-40B4-BE49-F238E27FC236}">
                <a16:creationId xmlns:a16="http://schemas.microsoft.com/office/drawing/2014/main" id="{5167EF5E-7F39-2F47-90FE-B82793CD739B}"/>
              </a:ext>
            </a:extLst>
          </p:cNvPr>
          <p:cNvPicPr>
            <a:picLocks noChangeAspect="1"/>
          </p:cNvPicPr>
          <p:nvPr userDrawn="1"/>
        </p:nvPicPr>
        <p:blipFill rotWithShape="1">
          <a:blip r:embed="rId2"/>
          <a:srcRect l="6337" t="25330" r="28897" b="26790"/>
          <a:stretch/>
        </p:blipFill>
        <p:spPr>
          <a:xfrm>
            <a:off x="4241911" y="0"/>
            <a:ext cx="7962899" cy="6858001"/>
          </a:xfrm>
          <a:prstGeom prst="rect">
            <a:avLst/>
          </a:prstGeom>
        </p:spPr>
      </p:pic>
      <p:pic>
        <p:nvPicPr>
          <p:cNvPr id="12" name="Picture 11" descr="Microsoft Teams Logo">
            <a:extLst>
              <a:ext uri="{FF2B5EF4-FFF2-40B4-BE49-F238E27FC236}">
                <a16:creationId xmlns:a16="http://schemas.microsoft.com/office/drawing/2014/main" id="{777E5B59-6876-A74A-8666-AA8EA0DD1343}"/>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83381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dirty="0"/>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dirty="0"/>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B4C7BAD5-DFFC-8E4E-8AAD-1F5CA2CEC252}"/>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blip>
          <a:srcRect/>
          <a:stretch/>
        </p:blipFill>
        <p:spPr>
          <a:xfrm>
            <a:off x="584200" y="1201415"/>
            <a:ext cx="2062492" cy="1842493"/>
          </a:xfrm>
          <a:prstGeom prst="rect">
            <a:avLst/>
          </a:prstGeom>
          <a:ln>
            <a:noFill/>
          </a:ln>
        </p:spPr>
      </p:pic>
    </p:spTree>
    <p:extLst>
      <p:ext uri="{BB962C8B-B14F-4D97-AF65-F5344CB8AC3E}">
        <p14:creationId xmlns:p14="http://schemas.microsoft.com/office/powerpoint/2010/main" val="5615299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30167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390342468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9565271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84192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708988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9421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53625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lumMod val="40000"/>
                    <a:lumOff val="60000"/>
                  </a:schemeClr>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61904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7377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41938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7495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924510-52C9-334D-90F2-E4A433524C41}"/>
              </a:ext>
            </a:extLst>
          </p:cNvPr>
          <p:cNvSpPr/>
          <p:nvPr userDrawn="1"/>
        </p:nvSpPr>
        <p:spPr bwMode="auto">
          <a:xfrm>
            <a:off x="6395722" y="0"/>
            <a:ext cx="5796278" cy="6858000"/>
          </a:xfrm>
          <a:prstGeom prst="rect">
            <a:avLst/>
          </a:prstGeom>
          <a:solidFill>
            <a:srgbClr val="3E1D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1CE4BF4A-4D5C-1248-9046-96D3D48BE7B4}"/>
              </a:ext>
            </a:extLst>
          </p:cNvPr>
          <p:cNvPicPr>
            <a:picLocks noChangeAspect="1"/>
          </p:cNvPicPr>
          <p:nvPr userDrawn="1"/>
        </p:nvPicPr>
        <p:blipFill rotWithShape="1">
          <a:blip r:embed="rId2"/>
          <a:srcRect l="29496" t="732" r="19816" b="24421"/>
          <a:stretch/>
        </p:blipFill>
        <p:spPr>
          <a:xfrm>
            <a:off x="6395722" y="-1"/>
            <a:ext cx="5796278" cy="6858001"/>
          </a:xfrm>
          <a:prstGeom prst="rect">
            <a:avLst/>
          </a:prstGeom>
          <a:ln>
            <a:noFill/>
          </a:ln>
        </p:spPr>
      </p:pic>
    </p:spTree>
    <p:extLst>
      <p:ext uri="{BB962C8B-B14F-4D97-AF65-F5344CB8AC3E}">
        <p14:creationId xmlns:p14="http://schemas.microsoft.com/office/powerpoint/2010/main" val="31427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graphic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5" name="Rectangle 4">
            <a:extLst>
              <a:ext uri="{FF2B5EF4-FFF2-40B4-BE49-F238E27FC236}">
                <a16:creationId xmlns:a16="http://schemas.microsoft.com/office/drawing/2014/main" id="{7F1925CC-BA9D-4D40-B695-B957CD033741}"/>
              </a:ext>
            </a:extLst>
          </p:cNvPr>
          <p:cNvSpPr/>
          <p:nvPr userDrawn="1"/>
        </p:nvSpPr>
        <p:spPr bwMode="auto">
          <a:xfrm>
            <a:off x="6395722" y="0"/>
            <a:ext cx="579627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5AE0640-138F-254C-8405-5BB88675B5E9}"/>
              </a:ext>
            </a:extLst>
          </p:cNvPr>
          <p:cNvPicPr>
            <a:picLocks noChangeAspect="1"/>
          </p:cNvPicPr>
          <p:nvPr userDrawn="1"/>
        </p:nvPicPr>
        <p:blipFill rotWithShape="1">
          <a:blip r:embed="rId2"/>
          <a:srcRect l="29496" t="732" r="19816" b="24421"/>
          <a:stretch/>
        </p:blipFill>
        <p:spPr>
          <a:xfrm>
            <a:off x="6395722" y="-1"/>
            <a:ext cx="5796278" cy="6858001"/>
          </a:xfrm>
          <a:prstGeom prst="rect">
            <a:avLst/>
          </a:prstGeom>
        </p:spPr>
      </p:pic>
    </p:spTree>
    <p:extLst>
      <p:ext uri="{BB962C8B-B14F-4D97-AF65-F5344CB8AC3E}">
        <p14:creationId xmlns:p14="http://schemas.microsoft.com/office/powerpoint/2010/main" val="28587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dirty="0"/>
              <a:t>Drag &amp; drop your photo here</a:t>
            </a:r>
            <a:br>
              <a:rPr lang="en-US" dirty="0"/>
            </a:br>
            <a:r>
              <a:rPr lang="en-US" dirty="0"/>
              <a:t>or click or tap icon below to insert</a:t>
            </a: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5799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16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369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Microsoft Teams Logo">
            <a:extLst>
              <a:ext uri="{FF2B5EF4-FFF2-40B4-BE49-F238E27FC236}">
                <a16:creationId xmlns:a16="http://schemas.microsoft.com/office/drawing/2014/main" id="{286FD364-646F-4818-9F75-F213E270A1C1}"/>
              </a:ext>
            </a:extLst>
          </p:cNvPr>
          <p:cNvPicPr>
            <a:picLocks noChangeAspect="1"/>
          </p:cNvPicPr>
          <p:nvPr userDrawn="1"/>
        </p:nvPicPr>
        <p:blipFill>
          <a:blip r:embed="rId2"/>
          <a:stretch>
            <a:fillRect/>
          </a:stretch>
        </p:blipFill>
        <p:spPr>
          <a:xfrm>
            <a:off x="298039" y="305421"/>
            <a:ext cx="2659872" cy="866473"/>
          </a:xfrm>
          <a:prstGeom prst="rect">
            <a:avLst/>
          </a:prstGeom>
        </p:spPr>
      </p:pic>
    </p:spTree>
    <p:extLst>
      <p:ext uri="{BB962C8B-B14F-4D97-AF65-F5344CB8AC3E}">
        <p14:creationId xmlns:p14="http://schemas.microsoft.com/office/powerpoint/2010/main" val="867296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744869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70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06290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7266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77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54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9909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11971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494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graphic 2">
    <p:bg>
      <p:bgRef idx="1001">
        <a:schemeClr val="bg1"/>
      </p:bgRef>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133469D-E90F-E540-9968-62AC2F966256}"/>
              </a:ext>
            </a:extLst>
          </p:cNvPr>
          <p:cNvPicPr>
            <a:picLocks noChangeAspect="1"/>
          </p:cNvPicPr>
          <p:nvPr userDrawn="1"/>
        </p:nvPicPr>
        <p:blipFill rotWithShape="1">
          <a:blip r:embed="rId2"/>
          <a:srcRect l="-28165" t="25330" r="28898" b="26790"/>
          <a:stretch/>
        </p:blipFill>
        <p:spPr>
          <a:xfrm>
            <a:off x="1" y="0"/>
            <a:ext cx="12204810" cy="6858001"/>
          </a:xfrm>
          <a:prstGeom prst="rect">
            <a:avLst/>
          </a:prstGeom>
        </p:spPr>
      </p:pic>
      <p:sp>
        <p:nvSpPr>
          <p:cNvPr id="7" name="Title 1">
            <a:extLst>
              <a:ext uri="{FF2B5EF4-FFF2-40B4-BE49-F238E27FC236}">
                <a16:creationId xmlns:a16="http://schemas.microsoft.com/office/drawing/2014/main" id="{03E1D4B8-39EA-5843-8010-44FC46466856}"/>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11" name="Text Placeholder 4">
            <a:extLst>
              <a:ext uri="{FF2B5EF4-FFF2-40B4-BE49-F238E27FC236}">
                <a16:creationId xmlns:a16="http://schemas.microsoft.com/office/drawing/2014/main" id="{C5E4DEFC-649C-864E-8426-F392138CA53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Microsoft Teams Logo">
            <a:extLst>
              <a:ext uri="{FF2B5EF4-FFF2-40B4-BE49-F238E27FC236}">
                <a16:creationId xmlns:a16="http://schemas.microsoft.com/office/drawing/2014/main" id="{A23E166E-3E01-A243-A988-BEDF63ABC783}"/>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522053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152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614138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s photo">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30907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4">
            <a:extLst>
              <a:ext uri="{FF2B5EF4-FFF2-40B4-BE49-F238E27FC236}">
                <a16:creationId xmlns:a16="http://schemas.microsoft.com/office/drawing/2014/main" id="{32C4CD77-6F12-0D4B-9249-0CA3D240592B}"/>
              </a:ext>
            </a:extLst>
          </p:cNvPr>
          <p:cNvSpPr>
            <a:spLocks noGrp="1"/>
          </p:cNvSpPr>
          <p:nvPr>
            <p:ph sz="quarter" idx="12" hasCustomPrompt="1"/>
          </p:nvPr>
        </p:nvSpPr>
        <p:spPr>
          <a:xfrm>
            <a:off x="5081314" y="1588081"/>
            <a:ext cx="6553634" cy="3681838"/>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65176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endParaRPr lang="en-US" dirty="0"/>
          </a:p>
        </p:txBody>
      </p:sp>
    </p:spTree>
    <p:extLst>
      <p:ext uri="{BB962C8B-B14F-4D97-AF65-F5344CB8AC3E}">
        <p14:creationId xmlns:p14="http://schemas.microsoft.com/office/powerpoint/2010/main" val="170261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s photo +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023637"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endParaRPr lang="en-US" dirty="0"/>
          </a:p>
        </p:txBody>
      </p:sp>
      <p:sp>
        <p:nvSpPr>
          <p:cNvPr id="11" name="Content Placeholder 4">
            <a:extLst>
              <a:ext uri="{FF2B5EF4-FFF2-40B4-BE49-F238E27FC236}">
                <a16:creationId xmlns:a16="http://schemas.microsoft.com/office/drawing/2014/main" id="{38A04320-DCC6-0B47-8DBD-C5AD49DFC65B}"/>
              </a:ext>
            </a:extLst>
          </p:cNvPr>
          <p:cNvSpPr>
            <a:spLocks noGrp="1"/>
          </p:cNvSpPr>
          <p:nvPr>
            <p:ph sz="quarter" idx="12" hasCustomPrompt="1"/>
          </p:nvPr>
        </p:nvSpPr>
        <p:spPr>
          <a:xfrm>
            <a:off x="4906862" y="1371691"/>
            <a:ext cx="6343444" cy="3568707"/>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46888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2" name="Content Placeholder 4">
            <a:extLst>
              <a:ext uri="{FF2B5EF4-FFF2-40B4-BE49-F238E27FC236}">
                <a16:creationId xmlns:a16="http://schemas.microsoft.com/office/drawing/2014/main" id="{A3E8EFB4-9443-754C-827B-DB6C17DCE940}"/>
              </a:ext>
            </a:extLst>
          </p:cNvPr>
          <p:cNvSpPr>
            <a:spLocks noGrp="1"/>
          </p:cNvSpPr>
          <p:nvPr>
            <p:ph sz="quarter" idx="13" hasCustomPrompt="1"/>
          </p:nvPr>
        </p:nvSpPr>
        <p:spPr>
          <a:xfrm>
            <a:off x="10124563" y="1936793"/>
            <a:ext cx="1739891" cy="3768420"/>
          </a:xfrm>
          <a:prstGeom prst="roundRect">
            <a:avLst>
              <a:gd name="adj" fmla="val 8222"/>
            </a:avLst>
          </a:prstGeom>
          <a:blipFill>
            <a:blip r:embed="rId3"/>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920240" bIns="0" anchor="ctr" anchorCtr="0">
            <a:noAutofit/>
          </a:bodyPr>
          <a:lstStyle>
            <a:lvl1pPr marL="0" indent="0" algn="l">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a:t>
            </a:r>
            <a:br>
              <a:rPr lang="en-US" dirty="0"/>
            </a:br>
            <a:r>
              <a:rPr lang="en-US" dirty="0"/>
              <a:t>photo here </a:t>
            </a:r>
            <a:br>
              <a:rPr lang="en-US" dirty="0"/>
            </a:br>
            <a:r>
              <a:rPr lang="en-US" dirty="0"/>
              <a:t>or click or tap icon below 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3504518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s photo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031693"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031693" cy="950108"/>
          </a:xfrm>
          <a:prstGeom prst="rect">
            <a:avLst/>
          </a:prstGeom>
        </p:spPr>
        <p:txBody>
          <a:bodyPr/>
          <a:lstStyle>
            <a:lvl1pPr>
              <a:defRPr sz="2600"/>
            </a:lvl1pPr>
          </a:lstStyle>
          <a:p>
            <a:r>
              <a:rPr lang="en-US"/>
              <a:t>Click to edit Master title style</a:t>
            </a:r>
            <a:endParaRPr lang="en-US" dirty="0"/>
          </a:p>
        </p:txBody>
      </p:sp>
      <p:sp>
        <p:nvSpPr>
          <p:cNvPr id="7" name="Content Placeholder 4">
            <a:extLst>
              <a:ext uri="{FF2B5EF4-FFF2-40B4-BE49-F238E27FC236}">
                <a16:creationId xmlns:a16="http://schemas.microsoft.com/office/drawing/2014/main" id="{5906A360-8D81-A641-AC84-67059C28AFB3}"/>
              </a:ext>
            </a:extLst>
          </p:cNvPr>
          <p:cNvSpPr>
            <a:spLocks noGrp="1"/>
          </p:cNvSpPr>
          <p:nvPr>
            <p:ph sz="quarter" idx="12" hasCustomPrompt="1"/>
          </p:nvPr>
        </p:nvSpPr>
        <p:spPr>
          <a:xfrm>
            <a:off x="6584236" y="345044"/>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8" name="Content Placeholder 4">
            <a:extLst>
              <a:ext uri="{FF2B5EF4-FFF2-40B4-BE49-F238E27FC236}">
                <a16:creationId xmlns:a16="http://schemas.microsoft.com/office/drawing/2014/main" id="{349BC391-BBA0-004E-B574-CD332AEA5D8B}"/>
              </a:ext>
            </a:extLst>
          </p:cNvPr>
          <p:cNvSpPr>
            <a:spLocks noGrp="1"/>
          </p:cNvSpPr>
          <p:nvPr>
            <p:ph sz="quarter" idx="13" hasCustomPrompt="1"/>
          </p:nvPr>
        </p:nvSpPr>
        <p:spPr>
          <a:xfrm>
            <a:off x="6584235" y="3601522"/>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2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a:t>
            </a:r>
            <a:br>
              <a:rPr lang="en-US" dirty="0"/>
            </a:br>
            <a:r>
              <a:rPr lang="en-US" dirty="0"/>
              <a:t>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1491912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s photo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16861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168619" cy="950108"/>
          </a:xfrm>
          <a:prstGeom prst="rect">
            <a:avLst/>
          </a:prstGeom>
        </p:spPr>
        <p:txBody>
          <a:bodyPr/>
          <a:lstStyle>
            <a:lvl1pPr>
              <a:defRPr sz="2600"/>
            </a:lvl1pPr>
          </a:lstStyle>
          <a:p>
            <a:r>
              <a:rPr lang="en-US"/>
              <a:t>Click to edit Master title style</a:t>
            </a:r>
            <a:endParaRPr lang="en-US" dirty="0"/>
          </a:p>
        </p:txBody>
      </p:sp>
      <p:sp>
        <p:nvSpPr>
          <p:cNvPr id="9" name="Content Placeholder 4">
            <a:extLst>
              <a:ext uri="{FF2B5EF4-FFF2-40B4-BE49-F238E27FC236}">
                <a16:creationId xmlns:a16="http://schemas.microsoft.com/office/drawing/2014/main" id="{3DBECAC5-9647-EB45-BA62-C1EF56A17D71}"/>
              </a:ext>
            </a:extLst>
          </p:cNvPr>
          <p:cNvSpPr>
            <a:spLocks noGrp="1"/>
          </p:cNvSpPr>
          <p:nvPr>
            <p:ph sz="quarter" idx="13" hasCustomPrompt="1"/>
          </p:nvPr>
        </p:nvSpPr>
        <p:spPr>
          <a:xfrm>
            <a:off x="8584442" y="605499"/>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0" name="Content Placeholder 4">
            <a:extLst>
              <a:ext uri="{FF2B5EF4-FFF2-40B4-BE49-F238E27FC236}">
                <a16:creationId xmlns:a16="http://schemas.microsoft.com/office/drawing/2014/main" id="{F096AFB9-2030-0440-8E5B-E188CD4A2700}"/>
              </a:ext>
            </a:extLst>
          </p:cNvPr>
          <p:cNvSpPr>
            <a:spLocks noGrp="1"/>
          </p:cNvSpPr>
          <p:nvPr>
            <p:ph sz="quarter" idx="14" hasCustomPrompt="1"/>
          </p:nvPr>
        </p:nvSpPr>
        <p:spPr>
          <a:xfrm>
            <a:off x="8584442" y="2558346"/>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1" name="Content Placeholder 4">
            <a:extLst>
              <a:ext uri="{FF2B5EF4-FFF2-40B4-BE49-F238E27FC236}">
                <a16:creationId xmlns:a16="http://schemas.microsoft.com/office/drawing/2014/main" id="{97BB1C31-06A6-AB4D-A7EC-63EFA068AE37}"/>
              </a:ext>
            </a:extLst>
          </p:cNvPr>
          <p:cNvSpPr>
            <a:spLocks noGrp="1"/>
          </p:cNvSpPr>
          <p:nvPr>
            <p:ph sz="quarter" idx="15" hasCustomPrompt="1"/>
          </p:nvPr>
        </p:nvSpPr>
        <p:spPr>
          <a:xfrm>
            <a:off x="8584442" y="4511193"/>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128377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445710"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445710" cy="950108"/>
          </a:xfrm>
          <a:prstGeom prst="rect">
            <a:avLst/>
          </a:prstGeom>
        </p:spPr>
        <p:txBody>
          <a:bodyPr/>
          <a:lstStyle>
            <a:lvl1pPr>
              <a:defRPr sz="2600"/>
            </a:lvl1pPr>
          </a:lstStyle>
          <a:p>
            <a:r>
              <a:rPr lang="en-US"/>
              <a:t>Click to edit Master title style</a:t>
            </a:r>
            <a:endParaRPr lang="en-US" dirty="0"/>
          </a:p>
        </p:txBody>
      </p:sp>
      <p:sp>
        <p:nvSpPr>
          <p:cNvPr id="7" name="Content Placeholder 4">
            <a:extLst>
              <a:ext uri="{FF2B5EF4-FFF2-40B4-BE49-F238E27FC236}">
                <a16:creationId xmlns:a16="http://schemas.microsoft.com/office/drawing/2014/main" id="{FBCB2226-D1CC-534A-8F34-ED05335F143C}"/>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1809373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198616"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198616" cy="950108"/>
          </a:xfrm>
          <a:prstGeom prst="rect">
            <a:avLst/>
          </a:prstGeom>
        </p:spPr>
        <p:txBody>
          <a:bodyPr/>
          <a:lstStyle>
            <a:lvl1pPr>
              <a:defRPr sz="2600"/>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20089D16-8111-6D4B-A9F1-35AF1D1AF2B3}"/>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
        <p:nvSpPr>
          <p:cNvPr id="8" name="Content Placeholder 4">
            <a:extLst>
              <a:ext uri="{FF2B5EF4-FFF2-40B4-BE49-F238E27FC236}">
                <a16:creationId xmlns:a16="http://schemas.microsoft.com/office/drawing/2014/main" id="{FDB2F18D-8957-1947-A3FC-E12746E7FFC7}"/>
              </a:ext>
            </a:extLst>
          </p:cNvPr>
          <p:cNvSpPr>
            <a:spLocks noGrp="1"/>
          </p:cNvSpPr>
          <p:nvPr>
            <p:ph sz="quarter" idx="13" hasCustomPrompt="1"/>
          </p:nvPr>
        </p:nvSpPr>
        <p:spPr>
          <a:xfrm>
            <a:off x="606934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2784268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39218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2744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_purp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9" name="Picture Placeholder 5">
            <a:extLst>
              <a:ext uri="{FF2B5EF4-FFF2-40B4-BE49-F238E27FC236}">
                <a16:creationId xmlns:a16="http://schemas.microsoft.com/office/drawing/2014/main" id="{70DBA528-2FF8-B548-95B6-184962C4AF1F}"/>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dirty="0"/>
              <a:t>Drag &amp; drop your photo here</a:t>
            </a:r>
            <a:br>
              <a:rPr lang="en-US" dirty="0"/>
            </a:br>
            <a:r>
              <a:rPr lang="en-US" dirty="0"/>
              <a:t>or click or tap icon below to insert</a:t>
            </a:r>
          </a:p>
        </p:txBody>
      </p:sp>
      <p:pic>
        <p:nvPicPr>
          <p:cNvPr id="6" name="Picture 5" descr="Microsoft Teams Logo">
            <a:extLst>
              <a:ext uri="{FF2B5EF4-FFF2-40B4-BE49-F238E27FC236}">
                <a16:creationId xmlns:a16="http://schemas.microsoft.com/office/drawing/2014/main" id="{80ED29BB-504B-4391-81BE-66683AD91287}"/>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214853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87501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52165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51601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48976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69818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92947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7689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0035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6769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5921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9" name="Picture Placeholder 5">
            <a:extLst>
              <a:ext uri="{FF2B5EF4-FFF2-40B4-BE49-F238E27FC236}">
                <a16:creationId xmlns:a16="http://schemas.microsoft.com/office/drawing/2014/main" id="{2BB9A068-51D7-8F44-9B3D-FC646154DAC8}"/>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dirty="0"/>
              <a:t>Drag &amp; drop your photo here</a:t>
            </a:r>
            <a:br>
              <a:rPr lang="en-US" dirty="0"/>
            </a:br>
            <a:r>
              <a:rPr lang="en-US" dirty="0"/>
              <a:t>or click or tap icon below to insert</a:t>
            </a:r>
          </a:p>
        </p:txBody>
      </p:sp>
      <p:pic>
        <p:nvPicPr>
          <p:cNvPr id="6" name="Picture 5" descr="Microsoft Teams Logo">
            <a:extLst>
              <a:ext uri="{FF2B5EF4-FFF2-40B4-BE49-F238E27FC236}">
                <a16:creationId xmlns:a16="http://schemas.microsoft.com/office/drawing/2014/main" id="{875582F2-DFDD-4CC4-AC2E-BA5BF1E4CAB7}"/>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171976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58460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95858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1503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660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963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563528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37404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66244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90728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33466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Microsoft Teams Logo">
            <a:extLst>
              <a:ext uri="{FF2B5EF4-FFF2-40B4-BE49-F238E27FC236}">
                <a16:creationId xmlns:a16="http://schemas.microsoft.com/office/drawing/2014/main" id="{5567DD40-CB92-4D5A-9AA9-9409080A9E5A}"/>
              </a:ext>
            </a:extLst>
          </p:cNvPr>
          <p:cNvPicPr>
            <a:picLocks noChangeAspect="1"/>
          </p:cNvPicPr>
          <p:nvPr userDrawn="1"/>
        </p:nvPicPr>
        <p:blipFill>
          <a:blip r:embed="rId2"/>
          <a:stretch>
            <a:fillRect/>
          </a:stretch>
        </p:blipFill>
        <p:spPr>
          <a:xfrm>
            <a:off x="298039" y="305421"/>
            <a:ext cx="2659872" cy="866473"/>
          </a:xfrm>
          <a:prstGeom prst="rect">
            <a:avLst/>
          </a:prstGeom>
        </p:spPr>
      </p:pic>
    </p:spTree>
    <p:extLst>
      <p:ext uri="{BB962C8B-B14F-4D97-AF65-F5344CB8AC3E}">
        <p14:creationId xmlns:p14="http://schemas.microsoft.com/office/powerpoint/2010/main" val="31748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426983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lumMod val="40000"/>
                    <a:lumOff val="60000"/>
                  </a:schemeClr>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92193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graphic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5" name="Rectangle 4">
            <a:extLst>
              <a:ext uri="{FF2B5EF4-FFF2-40B4-BE49-F238E27FC236}">
                <a16:creationId xmlns:a16="http://schemas.microsoft.com/office/drawing/2014/main" id="{7F1925CC-BA9D-4D40-B695-B957CD033741}"/>
              </a:ext>
            </a:extLst>
          </p:cNvPr>
          <p:cNvSpPr/>
          <p:nvPr userDrawn="1"/>
        </p:nvSpPr>
        <p:spPr bwMode="auto">
          <a:xfrm>
            <a:off x="6395722" y="0"/>
            <a:ext cx="579627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5AE0640-138F-254C-8405-5BB88675B5E9}"/>
              </a:ext>
            </a:extLst>
          </p:cNvPr>
          <p:cNvPicPr>
            <a:picLocks noChangeAspect="1"/>
          </p:cNvPicPr>
          <p:nvPr userDrawn="1"/>
        </p:nvPicPr>
        <p:blipFill rotWithShape="1">
          <a:blip r:embed="rId2"/>
          <a:srcRect l="29496" t="732" r="19816" b="24421"/>
          <a:stretch/>
        </p:blipFill>
        <p:spPr>
          <a:xfrm>
            <a:off x="6395722" y="-1"/>
            <a:ext cx="5796278" cy="6858001"/>
          </a:xfrm>
          <a:prstGeom prst="rect">
            <a:avLst/>
          </a:prstGeom>
        </p:spPr>
      </p:pic>
    </p:spTree>
    <p:extLst>
      <p:ext uri="{BB962C8B-B14F-4D97-AF65-F5344CB8AC3E}">
        <p14:creationId xmlns:p14="http://schemas.microsoft.com/office/powerpoint/2010/main" val="10116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245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28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74647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graphic">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D9A625-7B33-9448-97A1-99DEE908F45E}"/>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9" name="Text Placeholder 4">
            <a:extLst>
              <a:ext uri="{FF2B5EF4-FFF2-40B4-BE49-F238E27FC236}">
                <a16:creationId xmlns:a16="http://schemas.microsoft.com/office/drawing/2014/main" id="{423DD525-2F3B-4A4E-B202-FF58FCA13450}"/>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0" name="Picture 9" descr="Icon&#10;&#10;Description automatically generated">
            <a:extLst>
              <a:ext uri="{FF2B5EF4-FFF2-40B4-BE49-F238E27FC236}">
                <a16:creationId xmlns:a16="http://schemas.microsoft.com/office/drawing/2014/main" id="{5167EF5E-7F39-2F47-90FE-B82793CD739B}"/>
              </a:ext>
            </a:extLst>
          </p:cNvPr>
          <p:cNvPicPr>
            <a:picLocks noChangeAspect="1"/>
          </p:cNvPicPr>
          <p:nvPr userDrawn="1"/>
        </p:nvPicPr>
        <p:blipFill rotWithShape="1">
          <a:blip r:embed="rId2"/>
          <a:srcRect l="6337" t="25330" r="28897" b="26790"/>
          <a:stretch/>
        </p:blipFill>
        <p:spPr>
          <a:xfrm>
            <a:off x="4241911" y="0"/>
            <a:ext cx="7962899" cy="6858001"/>
          </a:xfrm>
          <a:prstGeom prst="rect">
            <a:avLst/>
          </a:prstGeom>
        </p:spPr>
      </p:pic>
      <p:pic>
        <p:nvPicPr>
          <p:cNvPr id="12" name="Picture 11" descr="Microsoft Teams Logo">
            <a:extLst>
              <a:ext uri="{FF2B5EF4-FFF2-40B4-BE49-F238E27FC236}">
                <a16:creationId xmlns:a16="http://schemas.microsoft.com/office/drawing/2014/main" id="{777E5B59-6876-A74A-8666-AA8EA0DD1343}"/>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781138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graphic 2">
    <p:bg>
      <p:bgPr>
        <a:solidFill>
          <a:srgbClr val="E6E6E6"/>
        </a:solid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133469D-E90F-E540-9968-62AC2F966256}"/>
              </a:ext>
            </a:extLst>
          </p:cNvPr>
          <p:cNvPicPr>
            <a:picLocks noChangeAspect="1"/>
          </p:cNvPicPr>
          <p:nvPr userDrawn="1"/>
        </p:nvPicPr>
        <p:blipFill rotWithShape="1">
          <a:blip r:embed="rId2"/>
          <a:srcRect l="-28165" t="25330" r="28898" b="26790"/>
          <a:stretch/>
        </p:blipFill>
        <p:spPr>
          <a:xfrm>
            <a:off x="1" y="0"/>
            <a:ext cx="12204810" cy="6858001"/>
          </a:xfrm>
          <a:prstGeom prst="rect">
            <a:avLst/>
          </a:prstGeom>
        </p:spPr>
      </p:pic>
      <p:sp>
        <p:nvSpPr>
          <p:cNvPr id="7" name="Title 1">
            <a:extLst>
              <a:ext uri="{FF2B5EF4-FFF2-40B4-BE49-F238E27FC236}">
                <a16:creationId xmlns:a16="http://schemas.microsoft.com/office/drawing/2014/main" id="{03E1D4B8-39EA-5843-8010-44FC46466856}"/>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11" name="Text Placeholder 4">
            <a:extLst>
              <a:ext uri="{FF2B5EF4-FFF2-40B4-BE49-F238E27FC236}">
                <a16:creationId xmlns:a16="http://schemas.microsoft.com/office/drawing/2014/main" id="{C5E4DEFC-649C-864E-8426-F392138CA53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Microsoft Teams Logo">
            <a:extLst>
              <a:ext uri="{FF2B5EF4-FFF2-40B4-BE49-F238E27FC236}">
                <a16:creationId xmlns:a16="http://schemas.microsoft.com/office/drawing/2014/main" id="{A23E166E-3E01-A243-A988-BEDF63ABC783}"/>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2955281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9" name="Picture Placeholder 5">
            <a:extLst>
              <a:ext uri="{FF2B5EF4-FFF2-40B4-BE49-F238E27FC236}">
                <a16:creationId xmlns:a16="http://schemas.microsoft.com/office/drawing/2014/main" id="{70DBA528-2FF8-B548-95B6-184962C4AF1F}"/>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dirty="0"/>
              <a:t>Drag &amp; drop your photo here</a:t>
            </a:r>
            <a:br>
              <a:rPr lang="en-US" dirty="0"/>
            </a:br>
            <a:r>
              <a:rPr lang="en-US" dirty="0"/>
              <a:t>or click or tap icon below to insert</a:t>
            </a:r>
          </a:p>
        </p:txBody>
      </p:sp>
      <p:pic>
        <p:nvPicPr>
          <p:cNvPr id="6" name="Picture 5" descr="Microsoft Teams Logo">
            <a:extLst>
              <a:ext uri="{FF2B5EF4-FFF2-40B4-BE49-F238E27FC236}">
                <a16:creationId xmlns:a16="http://schemas.microsoft.com/office/drawing/2014/main" id="{80ED29BB-504B-4391-81BE-66683AD91287}"/>
              </a:ext>
            </a:extLst>
          </p:cNvPr>
          <p:cNvPicPr>
            <a:picLocks noChangeAspect="1"/>
          </p:cNvPicPr>
          <p:nvPr userDrawn="1"/>
        </p:nvPicPr>
        <p:blipFill>
          <a:blip r:embed="rId3"/>
          <a:stretch>
            <a:fillRect/>
          </a:stretch>
        </p:blipFill>
        <p:spPr>
          <a:xfrm>
            <a:off x="298039" y="305421"/>
            <a:ext cx="2659872" cy="866473"/>
          </a:xfrm>
          <a:prstGeom prst="rect">
            <a:avLst/>
          </a:prstGeom>
        </p:spPr>
      </p:pic>
    </p:spTree>
    <p:extLst>
      <p:ext uri="{BB962C8B-B14F-4D97-AF65-F5344CB8AC3E}">
        <p14:creationId xmlns:p14="http://schemas.microsoft.com/office/powerpoint/2010/main" val="348950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5">
            <a:extLst>
              <a:ext uri="{FF2B5EF4-FFF2-40B4-BE49-F238E27FC236}">
                <a16:creationId xmlns:a16="http://schemas.microsoft.com/office/drawing/2014/main" id="{324A51B3-E843-8243-833F-77865037EDC7}"/>
              </a:ext>
            </a:extLst>
          </p:cNvPr>
          <p:cNvSpPr>
            <a:spLocks noGrp="1"/>
          </p:cNvSpPr>
          <p:nvPr>
            <p:ph type="pic" sz="quarter" idx="11" hasCustomPrompt="1"/>
          </p:nvPr>
        </p:nvSpPr>
        <p:spPr>
          <a:xfrm>
            <a:off x="5334000" y="0"/>
            <a:ext cx="6858000"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dirty="0"/>
              <a:t>Drag &amp; drop your photo here</a:t>
            </a:r>
            <a:br>
              <a:rPr lang="en-US" dirty="0"/>
            </a:br>
            <a:r>
              <a:rPr lang="en-US" dirty="0"/>
              <a:t>or click or tap icon below to insert</a:t>
            </a:r>
          </a:p>
        </p:txBody>
      </p:sp>
      <p:pic>
        <p:nvPicPr>
          <p:cNvPr id="7" name="Picture 6" descr="Microsoft Teams Logo">
            <a:extLst>
              <a:ext uri="{FF2B5EF4-FFF2-40B4-BE49-F238E27FC236}">
                <a16:creationId xmlns:a16="http://schemas.microsoft.com/office/drawing/2014/main" id="{41A7C547-4F85-4B31-B334-11F09665D21E}"/>
              </a:ext>
            </a:extLst>
          </p:cNvPr>
          <p:cNvPicPr>
            <a:picLocks noChangeAspect="1"/>
          </p:cNvPicPr>
          <p:nvPr userDrawn="1"/>
        </p:nvPicPr>
        <p:blipFill>
          <a:blip r:embed="rId3"/>
          <a:stretch>
            <a:fillRect/>
          </a:stretch>
        </p:blipFill>
        <p:spPr>
          <a:xfrm>
            <a:off x="298039" y="305420"/>
            <a:ext cx="2659872" cy="866473"/>
          </a:xfrm>
          <a:prstGeom prst="rect">
            <a:avLst/>
          </a:prstGeom>
        </p:spPr>
      </p:pic>
    </p:spTree>
    <p:extLst>
      <p:ext uri="{BB962C8B-B14F-4D97-AF65-F5344CB8AC3E}">
        <p14:creationId xmlns:p14="http://schemas.microsoft.com/office/powerpoint/2010/main" val="20789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descr="Microsoft Teams Logo">
            <a:extLst>
              <a:ext uri="{FF2B5EF4-FFF2-40B4-BE49-F238E27FC236}">
                <a16:creationId xmlns:a16="http://schemas.microsoft.com/office/drawing/2014/main" id="{EFFF51FB-E117-42D5-B29F-49F07B330650}"/>
              </a:ext>
            </a:extLst>
          </p:cNvPr>
          <p:cNvPicPr>
            <a:picLocks noChangeAspect="1"/>
          </p:cNvPicPr>
          <p:nvPr userDrawn="1"/>
        </p:nvPicPr>
        <p:blipFill>
          <a:blip r:embed="rId2"/>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16546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Microsoft Teams Logo">
            <a:extLst>
              <a:ext uri="{FF2B5EF4-FFF2-40B4-BE49-F238E27FC236}">
                <a16:creationId xmlns:a16="http://schemas.microsoft.com/office/drawing/2014/main" id="{5567DD40-CB92-4D5A-9AA9-9409080A9E5A}"/>
              </a:ext>
            </a:extLst>
          </p:cNvPr>
          <p:cNvPicPr>
            <a:picLocks noChangeAspect="1"/>
          </p:cNvPicPr>
          <p:nvPr userDrawn="1"/>
        </p:nvPicPr>
        <p:blipFill>
          <a:blip r:embed="rId2"/>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19086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descr="Microsoft Teams Logo">
            <a:extLst>
              <a:ext uri="{FF2B5EF4-FFF2-40B4-BE49-F238E27FC236}">
                <a16:creationId xmlns:a16="http://schemas.microsoft.com/office/drawing/2014/main" id="{D10F404B-7370-49BC-B674-16839487C674}"/>
              </a:ext>
            </a:extLst>
          </p:cNvPr>
          <p:cNvPicPr>
            <a:picLocks noChangeAspect="1"/>
          </p:cNvPicPr>
          <p:nvPr userDrawn="1"/>
        </p:nvPicPr>
        <p:blipFill>
          <a:blip r:embed="rId2"/>
          <a:stretch>
            <a:fillRect/>
          </a:stretch>
        </p:blipFill>
        <p:spPr>
          <a:xfrm>
            <a:off x="298039" y="305420"/>
            <a:ext cx="2659872" cy="866473"/>
          </a:xfrm>
          <a:prstGeom prst="rect">
            <a:avLst/>
          </a:prstGeom>
        </p:spPr>
      </p:pic>
    </p:spTree>
    <p:extLst>
      <p:ext uri="{BB962C8B-B14F-4D97-AF65-F5344CB8AC3E}">
        <p14:creationId xmlns:p14="http://schemas.microsoft.com/office/powerpoint/2010/main" val="2360087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rgbClr val="5D5AD5"/>
                </a:solidFill>
                <a:latin typeface="+mj-lt"/>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B9228C5F-84CB-BF4A-8982-6BBE1AE9B203}"/>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1">
            <a:extLst>
              <a:ext uri="{FF2B5EF4-FFF2-40B4-BE49-F238E27FC236}">
                <a16:creationId xmlns:a16="http://schemas.microsoft.com/office/drawing/2014/main" id="{0AC708B6-8E29-B54E-B5BC-22D3F3A79D35}"/>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6B6DD043-AF71-E04E-90DA-432FF63F1E38}"/>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a:extLst>
              <a:ext uri="{FF2B5EF4-FFF2-40B4-BE49-F238E27FC236}">
                <a16:creationId xmlns:a16="http://schemas.microsoft.com/office/drawing/2014/main" id="{D2F0C722-74E8-854E-ABB2-95FEA2574037}"/>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9" name="Text Placeholder 7">
            <a:extLst>
              <a:ext uri="{FF2B5EF4-FFF2-40B4-BE49-F238E27FC236}">
                <a16:creationId xmlns:a16="http://schemas.microsoft.com/office/drawing/2014/main" id="{780F7ACC-145B-CF45-AAB9-7961394820DB}"/>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a:extLst>
              <a:ext uri="{FF2B5EF4-FFF2-40B4-BE49-F238E27FC236}">
                <a16:creationId xmlns:a16="http://schemas.microsoft.com/office/drawing/2014/main" id="{8F66FABA-8AB7-CD44-B776-784790DE760C}"/>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169B9E47-D4A7-8F4B-933F-AECD3FED40FA}"/>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30BD321-B214-426A-86DA-AFD3CB266B28}"/>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dirty="0"/>
              <a:t>Agenda</a:t>
            </a:r>
          </a:p>
        </p:txBody>
      </p:sp>
    </p:spTree>
    <p:extLst>
      <p:ext uri="{BB962C8B-B14F-4D97-AF65-F5344CB8AC3E}">
        <p14:creationId xmlns:p14="http://schemas.microsoft.com/office/powerpoint/2010/main" val="99700236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E8E2107F-D756-284E-A18C-EC19015DFDD3}"/>
              </a:ext>
            </a:extLst>
          </p:cNvPr>
          <p:cNvSpPr>
            <a:spLocks noGrp="1"/>
          </p:cNvSpPr>
          <p:nvPr>
            <p:ph type="body" sz="quarter" idx="16" hasCustomPrompt="1"/>
          </p:nvPr>
        </p:nvSpPr>
        <p:spPr>
          <a:xfrm>
            <a:off x="584201" y="166618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12" name="Text Placeholder 7">
            <a:extLst>
              <a:ext uri="{FF2B5EF4-FFF2-40B4-BE49-F238E27FC236}">
                <a16:creationId xmlns:a16="http://schemas.microsoft.com/office/drawing/2014/main" id="{EEDCCC92-5800-7840-A07F-7142E9682A16}"/>
              </a:ext>
            </a:extLst>
          </p:cNvPr>
          <p:cNvSpPr>
            <a:spLocks noGrp="1"/>
          </p:cNvSpPr>
          <p:nvPr>
            <p:ph type="body" sz="quarter" idx="14" hasCustomPrompt="1"/>
          </p:nvPr>
        </p:nvSpPr>
        <p:spPr>
          <a:xfrm>
            <a:off x="1052948" y="166618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13" name="Text Placeholder 11">
            <a:extLst>
              <a:ext uri="{FF2B5EF4-FFF2-40B4-BE49-F238E27FC236}">
                <a16:creationId xmlns:a16="http://schemas.microsoft.com/office/drawing/2014/main" id="{B59C73EE-192A-DC41-998B-295E17CA6792}"/>
              </a:ext>
            </a:extLst>
          </p:cNvPr>
          <p:cNvSpPr>
            <a:spLocks noGrp="1"/>
          </p:cNvSpPr>
          <p:nvPr>
            <p:ph type="body" sz="quarter" idx="17" hasCustomPrompt="1"/>
          </p:nvPr>
        </p:nvSpPr>
        <p:spPr>
          <a:xfrm>
            <a:off x="584201" y="204196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2" name="Text Placeholder 7">
            <a:extLst>
              <a:ext uri="{FF2B5EF4-FFF2-40B4-BE49-F238E27FC236}">
                <a16:creationId xmlns:a16="http://schemas.microsoft.com/office/drawing/2014/main" id="{78C925AD-00CE-2349-8207-C79406FC49D5}"/>
              </a:ext>
            </a:extLst>
          </p:cNvPr>
          <p:cNvSpPr>
            <a:spLocks noGrp="1"/>
          </p:cNvSpPr>
          <p:nvPr>
            <p:ph type="body" sz="quarter" idx="18" hasCustomPrompt="1"/>
          </p:nvPr>
        </p:nvSpPr>
        <p:spPr>
          <a:xfrm>
            <a:off x="1052948" y="204196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3" name="Text Placeholder 11">
            <a:extLst>
              <a:ext uri="{FF2B5EF4-FFF2-40B4-BE49-F238E27FC236}">
                <a16:creationId xmlns:a16="http://schemas.microsoft.com/office/drawing/2014/main" id="{31D50A13-4F84-9246-AAE0-27B2B8351740}"/>
              </a:ext>
            </a:extLst>
          </p:cNvPr>
          <p:cNvSpPr>
            <a:spLocks noGrp="1"/>
          </p:cNvSpPr>
          <p:nvPr>
            <p:ph type="body" sz="quarter" idx="19" hasCustomPrompt="1"/>
          </p:nvPr>
        </p:nvSpPr>
        <p:spPr>
          <a:xfrm>
            <a:off x="584201" y="241774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4" name="Text Placeholder 7">
            <a:extLst>
              <a:ext uri="{FF2B5EF4-FFF2-40B4-BE49-F238E27FC236}">
                <a16:creationId xmlns:a16="http://schemas.microsoft.com/office/drawing/2014/main" id="{804F4C3E-9FC0-DB4D-8D21-6D56432FE1C2}"/>
              </a:ext>
            </a:extLst>
          </p:cNvPr>
          <p:cNvSpPr>
            <a:spLocks noGrp="1"/>
          </p:cNvSpPr>
          <p:nvPr>
            <p:ph type="body" sz="quarter" idx="20" hasCustomPrompt="1"/>
          </p:nvPr>
        </p:nvSpPr>
        <p:spPr>
          <a:xfrm>
            <a:off x="1052948" y="2417749"/>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5" name="Text Placeholder 11">
            <a:extLst>
              <a:ext uri="{FF2B5EF4-FFF2-40B4-BE49-F238E27FC236}">
                <a16:creationId xmlns:a16="http://schemas.microsoft.com/office/drawing/2014/main" id="{63B61F84-ABD5-8648-B558-796006AA0455}"/>
              </a:ext>
            </a:extLst>
          </p:cNvPr>
          <p:cNvSpPr>
            <a:spLocks noGrp="1"/>
          </p:cNvSpPr>
          <p:nvPr>
            <p:ph type="body" sz="quarter" idx="21" hasCustomPrompt="1"/>
          </p:nvPr>
        </p:nvSpPr>
        <p:spPr>
          <a:xfrm>
            <a:off x="584201" y="280605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6" name="Text Placeholder 7">
            <a:extLst>
              <a:ext uri="{FF2B5EF4-FFF2-40B4-BE49-F238E27FC236}">
                <a16:creationId xmlns:a16="http://schemas.microsoft.com/office/drawing/2014/main" id="{26D69D38-758C-7B49-B3A5-187966E71965}"/>
              </a:ext>
            </a:extLst>
          </p:cNvPr>
          <p:cNvSpPr>
            <a:spLocks noGrp="1"/>
          </p:cNvSpPr>
          <p:nvPr>
            <p:ph type="body" sz="quarter" idx="22" hasCustomPrompt="1"/>
          </p:nvPr>
        </p:nvSpPr>
        <p:spPr>
          <a:xfrm>
            <a:off x="1052948" y="280605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7" name="Text Placeholder 11">
            <a:extLst>
              <a:ext uri="{FF2B5EF4-FFF2-40B4-BE49-F238E27FC236}">
                <a16:creationId xmlns:a16="http://schemas.microsoft.com/office/drawing/2014/main" id="{384E171F-B0E2-AA4E-9E98-C2FBBB1E35DF}"/>
              </a:ext>
            </a:extLst>
          </p:cNvPr>
          <p:cNvSpPr>
            <a:spLocks noGrp="1"/>
          </p:cNvSpPr>
          <p:nvPr>
            <p:ph type="body" sz="quarter" idx="23" hasCustomPrompt="1"/>
          </p:nvPr>
        </p:nvSpPr>
        <p:spPr>
          <a:xfrm>
            <a:off x="584201" y="318183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8" name="Text Placeholder 7">
            <a:extLst>
              <a:ext uri="{FF2B5EF4-FFF2-40B4-BE49-F238E27FC236}">
                <a16:creationId xmlns:a16="http://schemas.microsoft.com/office/drawing/2014/main" id="{EB5D655A-3EEA-3F46-8DF9-C02C9731BC5F}"/>
              </a:ext>
            </a:extLst>
          </p:cNvPr>
          <p:cNvSpPr>
            <a:spLocks noGrp="1"/>
          </p:cNvSpPr>
          <p:nvPr>
            <p:ph type="body" sz="quarter" idx="24" hasCustomPrompt="1"/>
          </p:nvPr>
        </p:nvSpPr>
        <p:spPr>
          <a:xfrm>
            <a:off x="1052948" y="318183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9" name="Text Placeholder 11">
            <a:extLst>
              <a:ext uri="{FF2B5EF4-FFF2-40B4-BE49-F238E27FC236}">
                <a16:creationId xmlns:a16="http://schemas.microsoft.com/office/drawing/2014/main" id="{6D3E8F46-A884-8546-8FB0-7E986E7FF094}"/>
              </a:ext>
            </a:extLst>
          </p:cNvPr>
          <p:cNvSpPr>
            <a:spLocks noGrp="1"/>
          </p:cNvSpPr>
          <p:nvPr>
            <p:ph type="body" sz="quarter" idx="25" hasCustomPrompt="1"/>
          </p:nvPr>
        </p:nvSpPr>
        <p:spPr>
          <a:xfrm>
            <a:off x="584201" y="355761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30" name="Text Placeholder 7">
            <a:extLst>
              <a:ext uri="{FF2B5EF4-FFF2-40B4-BE49-F238E27FC236}">
                <a16:creationId xmlns:a16="http://schemas.microsoft.com/office/drawing/2014/main" id="{2DC88330-CF4F-8042-AC6A-DE435746CEEF}"/>
              </a:ext>
            </a:extLst>
          </p:cNvPr>
          <p:cNvSpPr>
            <a:spLocks noGrp="1"/>
          </p:cNvSpPr>
          <p:nvPr>
            <p:ph type="body" sz="quarter" idx="26" hasCustomPrompt="1"/>
          </p:nvPr>
        </p:nvSpPr>
        <p:spPr>
          <a:xfrm>
            <a:off x="1052948" y="355761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15" name="Title 1">
            <a:extLst>
              <a:ext uri="{FF2B5EF4-FFF2-40B4-BE49-F238E27FC236}">
                <a16:creationId xmlns:a16="http://schemas.microsoft.com/office/drawing/2014/main" id="{76CDA6F5-606F-4332-894E-0CB8B3D73A57}"/>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dirty="0"/>
              <a:t>Agenda</a:t>
            </a:r>
          </a:p>
        </p:txBody>
      </p:sp>
    </p:spTree>
    <p:extLst>
      <p:ext uri="{BB962C8B-B14F-4D97-AF65-F5344CB8AC3E}">
        <p14:creationId xmlns:p14="http://schemas.microsoft.com/office/powerpoint/2010/main" val="10897350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7B9D4545-0309-F242-9ECB-265B5CCA5DD2}"/>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576454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rgbClr val="E6E6E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dirty="0"/>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dirty="0"/>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B4C7BAD5-DFFC-8E4E-8AAD-1F5CA2CEC252}"/>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blip>
          <a:srcRect/>
          <a:stretch/>
        </p:blipFill>
        <p:spPr>
          <a:xfrm>
            <a:off x="584200" y="1201415"/>
            <a:ext cx="2062492" cy="1842493"/>
          </a:xfrm>
          <a:prstGeom prst="rect">
            <a:avLst/>
          </a:prstGeom>
          <a:ln>
            <a:noFill/>
          </a:ln>
        </p:spPr>
      </p:pic>
    </p:spTree>
    <p:extLst>
      <p:ext uri="{BB962C8B-B14F-4D97-AF65-F5344CB8AC3E}">
        <p14:creationId xmlns:p14="http://schemas.microsoft.com/office/powerpoint/2010/main" val="293003058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100555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93599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7409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962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5" name="Text Placeholder 7">
            <a:extLst>
              <a:ext uri="{FF2B5EF4-FFF2-40B4-BE49-F238E27FC236}">
                <a16:creationId xmlns:a16="http://schemas.microsoft.com/office/drawing/2014/main" id="{B9228C5F-84CB-BF4A-8982-6BBE1AE9B203}"/>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0AC708B6-8E29-B54E-B5BC-22D3F3A79D35}"/>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6B6DD043-AF71-E04E-90DA-432FF63F1E38}"/>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a:extLst>
              <a:ext uri="{FF2B5EF4-FFF2-40B4-BE49-F238E27FC236}">
                <a16:creationId xmlns:a16="http://schemas.microsoft.com/office/drawing/2014/main" id="{D2F0C722-74E8-854E-ABB2-95FEA2574037}"/>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9" name="Text Placeholder 7">
            <a:extLst>
              <a:ext uri="{FF2B5EF4-FFF2-40B4-BE49-F238E27FC236}">
                <a16:creationId xmlns:a16="http://schemas.microsoft.com/office/drawing/2014/main" id="{780F7ACC-145B-CF45-AAB9-7961394820DB}"/>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a:extLst>
              <a:ext uri="{FF2B5EF4-FFF2-40B4-BE49-F238E27FC236}">
                <a16:creationId xmlns:a16="http://schemas.microsoft.com/office/drawing/2014/main" id="{8F66FABA-8AB7-CD44-B776-784790DE760C}"/>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169B9E47-D4A7-8F4B-933F-AECD3FED40FA}"/>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6876D24-870A-4C04-9294-3311C48026DE}"/>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dirty="0"/>
              <a:t>Agenda</a:t>
            </a:r>
          </a:p>
        </p:txBody>
      </p:sp>
    </p:spTree>
    <p:extLst>
      <p:ext uri="{BB962C8B-B14F-4D97-AF65-F5344CB8AC3E}">
        <p14:creationId xmlns:p14="http://schemas.microsoft.com/office/powerpoint/2010/main" val="21936200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7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488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2947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825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6200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885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34019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810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s photo">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30907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Content Placeholder 4">
            <a:extLst>
              <a:ext uri="{FF2B5EF4-FFF2-40B4-BE49-F238E27FC236}">
                <a16:creationId xmlns:a16="http://schemas.microsoft.com/office/drawing/2014/main" id="{32C4CD77-6F12-0D4B-9249-0CA3D240592B}"/>
              </a:ext>
            </a:extLst>
          </p:cNvPr>
          <p:cNvSpPr>
            <a:spLocks noGrp="1"/>
          </p:cNvSpPr>
          <p:nvPr>
            <p:ph sz="quarter" idx="12" hasCustomPrompt="1"/>
          </p:nvPr>
        </p:nvSpPr>
        <p:spPr>
          <a:xfrm>
            <a:off x="5081314" y="1588081"/>
            <a:ext cx="6553634" cy="3681838"/>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65176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dirty="0"/>
              <a:t>Click to edit Master title style</a:t>
            </a:r>
          </a:p>
        </p:txBody>
      </p:sp>
    </p:spTree>
    <p:extLst>
      <p:ext uri="{BB962C8B-B14F-4D97-AF65-F5344CB8AC3E}">
        <p14:creationId xmlns:p14="http://schemas.microsoft.com/office/powerpoint/2010/main" val="4099018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s photo +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023637"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dirty="0"/>
              <a:t>Click to edit Master title style</a:t>
            </a:r>
          </a:p>
        </p:txBody>
      </p:sp>
      <p:sp>
        <p:nvSpPr>
          <p:cNvPr id="11" name="Content Placeholder 4">
            <a:extLst>
              <a:ext uri="{FF2B5EF4-FFF2-40B4-BE49-F238E27FC236}">
                <a16:creationId xmlns:a16="http://schemas.microsoft.com/office/drawing/2014/main" id="{38A04320-DCC6-0B47-8DBD-C5AD49DFC65B}"/>
              </a:ext>
            </a:extLst>
          </p:cNvPr>
          <p:cNvSpPr>
            <a:spLocks noGrp="1"/>
          </p:cNvSpPr>
          <p:nvPr>
            <p:ph sz="quarter" idx="12" hasCustomPrompt="1"/>
          </p:nvPr>
        </p:nvSpPr>
        <p:spPr>
          <a:xfrm>
            <a:off x="4906862" y="1371691"/>
            <a:ext cx="6343444" cy="3568707"/>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46888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2" name="Content Placeholder 4">
            <a:extLst>
              <a:ext uri="{FF2B5EF4-FFF2-40B4-BE49-F238E27FC236}">
                <a16:creationId xmlns:a16="http://schemas.microsoft.com/office/drawing/2014/main" id="{A3E8EFB4-9443-754C-827B-DB6C17DCE940}"/>
              </a:ext>
            </a:extLst>
          </p:cNvPr>
          <p:cNvSpPr>
            <a:spLocks noGrp="1"/>
          </p:cNvSpPr>
          <p:nvPr>
            <p:ph sz="quarter" idx="13" hasCustomPrompt="1"/>
          </p:nvPr>
        </p:nvSpPr>
        <p:spPr>
          <a:xfrm>
            <a:off x="10124563" y="1936793"/>
            <a:ext cx="1739891" cy="3768420"/>
          </a:xfrm>
          <a:prstGeom prst="roundRect">
            <a:avLst>
              <a:gd name="adj" fmla="val 8222"/>
            </a:avLst>
          </a:prstGeom>
          <a:blipFill>
            <a:blip r:embed="rId3"/>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920240" bIns="0" anchor="ctr" anchorCtr="0">
            <a:noAutofit/>
          </a:bodyPr>
          <a:lstStyle>
            <a:lvl1pPr marL="0" indent="0" algn="l">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a:t>
            </a:r>
            <a:br>
              <a:rPr lang="en-US" dirty="0"/>
            </a:br>
            <a:r>
              <a:rPr lang="en-US" dirty="0"/>
              <a:t>photo here </a:t>
            </a:r>
            <a:br>
              <a:rPr lang="en-US" dirty="0"/>
            </a:br>
            <a:r>
              <a:rPr lang="en-US" dirty="0"/>
              <a:t>or click or tap icon below 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3089159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E8E2107F-D756-284E-A18C-EC19015DFDD3}"/>
              </a:ext>
            </a:extLst>
          </p:cNvPr>
          <p:cNvSpPr>
            <a:spLocks noGrp="1"/>
          </p:cNvSpPr>
          <p:nvPr>
            <p:ph type="body" sz="quarter" idx="16" hasCustomPrompt="1"/>
          </p:nvPr>
        </p:nvSpPr>
        <p:spPr>
          <a:xfrm>
            <a:off x="584201" y="166618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12" name="Text Placeholder 7">
            <a:extLst>
              <a:ext uri="{FF2B5EF4-FFF2-40B4-BE49-F238E27FC236}">
                <a16:creationId xmlns:a16="http://schemas.microsoft.com/office/drawing/2014/main" id="{EEDCCC92-5800-7840-A07F-7142E9682A16}"/>
              </a:ext>
            </a:extLst>
          </p:cNvPr>
          <p:cNvSpPr>
            <a:spLocks noGrp="1"/>
          </p:cNvSpPr>
          <p:nvPr>
            <p:ph type="body" sz="quarter" idx="14" hasCustomPrompt="1"/>
          </p:nvPr>
        </p:nvSpPr>
        <p:spPr>
          <a:xfrm>
            <a:off x="1052948" y="166618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13" name="Text Placeholder 11">
            <a:extLst>
              <a:ext uri="{FF2B5EF4-FFF2-40B4-BE49-F238E27FC236}">
                <a16:creationId xmlns:a16="http://schemas.microsoft.com/office/drawing/2014/main" id="{B59C73EE-192A-DC41-998B-295E17CA6792}"/>
              </a:ext>
            </a:extLst>
          </p:cNvPr>
          <p:cNvSpPr>
            <a:spLocks noGrp="1"/>
          </p:cNvSpPr>
          <p:nvPr>
            <p:ph type="body" sz="quarter" idx="17" hasCustomPrompt="1"/>
          </p:nvPr>
        </p:nvSpPr>
        <p:spPr>
          <a:xfrm>
            <a:off x="584201" y="204196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2" name="Text Placeholder 7">
            <a:extLst>
              <a:ext uri="{FF2B5EF4-FFF2-40B4-BE49-F238E27FC236}">
                <a16:creationId xmlns:a16="http://schemas.microsoft.com/office/drawing/2014/main" id="{78C925AD-00CE-2349-8207-C79406FC49D5}"/>
              </a:ext>
            </a:extLst>
          </p:cNvPr>
          <p:cNvSpPr>
            <a:spLocks noGrp="1"/>
          </p:cNvSpPr>
          <p:nvPr>
            <p:ph type="body" sz="quarter" idx="18" hasCustomPrompt="1"/>
          </p:nvPr>
        </p:nvSpPr>
        <p:spPr>
          <a:xfrm>
            <a:off x="1052948" y="204196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3" name="Text Placeholder 11">
            <a:extLst>
              <a:ext uri="{FF2B5EF4-FFF2-40B4-BE49-F238E27FC236}">
                <a16:creationId xmlns:a16="http://schemas.microsoft.com/office/drawing/2014/main" id="{31D50A13-4F84-9246-AAE0-27B2B8351740}"/>
              </a:ext>
            </a:extLst>
          </p:cNvPr>
          <p:cNvSpPr>
            <a:spLocks noGrp="1"/>
          </p:cNvSpPr>
          <p:nvPr>
            <p:ph type="body" sz="quarter" idx="19" hasCustomPrompt="1"/>
          </p:nvPr>
        </p:nvSpPr>
        <p:spPr>
          <a:xfrm>
            <a:off x="584201" y="2417747"/>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4" name="Text Placeholder 7">
            <a:extLst>
              <a:ext uri="{FF2B5EF4-FFF2-40B4-BE49-F238E27FC236}">
                <a16:creationId xmlns:a16="http://schemas.microsoft.com/office/drawing/2014/main" id="{804F4C3E-9FC0-DB4D-8D21-6D56432FE1C2}"/>
              </a:ext>
            </a:extLst>
          </p:cNvPr>
          <p:cNvSpPr>
            <a:spLocks noGrp="1"/>
          </p:cNvSpPr>
          <p:nvPr>
            <p:ph type="body" sz="quarter" idx="20" hasCustomPrompt="1"/>
          </p:nvPr>
        </p:nvSpPr>
        <p:spPr>
          <a:xfrm>
            <a:off x="1052948" y="2417749"/>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5" name="Text Placeholder 11">
            <a:extLst>
              <a:ext uri="{FF2B5EF4-FFF2-40B4-BE49-F238E27FC236}">
                <a16:creationId xmlns:a16="http://schemas.microsoft.com/office/drawing/2014/main" id="{63B61F84-ABD5-8648-B558-796006AA0455}"/>
              </a:ext>
            </a:extLst>
          </p:cNvPr>
          <p:cNvSpPr>
            <a:spLocks noGrp="1"/>
          </p:cNvSpPr>
          <p:nvPr>
            <p:ph type="body" sz="quarter" idx="21" hasCustomPrompt="1"/>
          </p:nvPr>
        </p:nvSpPr>
        <p:spPr>
          <a:xfrm>
            <a:off x="584201" y="280605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6" name="Text Placeholder 7">
            <a:extLst>
              <a:ext uri="{FF2B5EF4-FFF2-40B4-BE49-F238E27FC236}">
                <a16:creationId xmlns:a16="http://schemas.microsoft.com/office/drawing/2014/main" id="{26D69D38-758C-7B49-B3A5-187966E71965}"/>
              </a:ext>
            </a:extLst>
          </p:cNvPr>
          <p:cNvSpPr>
            <a:spLocks noGrp="1"/>
          </p:cNvSpPr>
          <p:nvPr>
            <p:ph type="body" sz="quarter" idx="22" hasCustomPrompt="1"/>
          </p:nvPr>
        </p:nvSpPr>
        <p:spPr>
          <a:xfrm>
            <a:off x="1052948" y="280605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7" name="Text Placeholder 11">
            <a:extLst>
              <a:ext uri="{FF2B5EF4-FFF2-40B4-BE49-F238E27FC236}">
                <a16:creationId xmlns:a16="http://schemas.microsoft.com/office/drawing/2014/main" id="{384E171F-B0E2-AA4E-9E98-C2FBBB1E35DF}"/>
              </a:ext>
            </a:extLst>
          </p:cNvPr>
          <p:cNvSpPr>
            <a:spLocks noGrp="1"/>
          </p:cNvSpPr>
          <p:nvPr>
            <p:ph type="body" sz="quarter" idx="23" hasCustomPrompt="1"/>
          </p:nvPr>
        </p:nvSpPr>
        <p:spPr>
          <a:xfrm>
            <a:off x="584201" y="318183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28" name="Text Placeholder 7">
            <a:extLst>
              <a:ext uri="{FF2B5EF4-FFF2-40B4-BE49-F238E27FC236}">
                <a16:creationId xmlns:a16="http://schemas.microsoft.com/office/drawing/2014/main" id="{EB5D655A-3EEA-3F46-8DF9-C02C9731BC5F}"/>
              </a:ext>
            </a:extLst>
          </p:cNvPr>
          <p:cNvSpPr>
            <a:spLocks noGrp="1"/>
          </p:cNvSpPr>
          <p:nvPr>
            <p:ph type="body" sz="quarter" idx="24" hasCustomPrompt="1"/>
          </p:nvPr>
        </p:nvSpPr>
        <p:spPr>
          <a:xfrm>
            <a:off x="1052948" y="318183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29" name="Text Placeholder 11">
            <a:extLst>
              <a:ext uri="{FF2B5EF4-FFF2-40B4-BE49-F238E27FC236}">
                <a16:creationId xmlns:a16="http://schemas.microsoft.com/office/drawing/2014/main" id="{6D3E8F46-A884-8546-8FB0-7E986E7FF094}"/>
              </a:ext>
            </a:extLst>
          </p:cNvPr>
          <p:cNvSpPr>
            <a:spLocks noGrp="1"/>
          </p:cNvSpPr>
          <p:nvPr>
            <p:ph type="body" sz="quarter" idx="25" hasCustomPrompt="1"/>
          </p:nvPr>
        </p:nvSpPr>
        <p:spPr>
          <a:xfrm>
            <a:off x="584201" y="3557615"/>
            <a:ext cx="467986" cy="307777"/>
          </a:xfrm>
        </p:spPr>
        <p:txBody>
          <a:bodyPr anchor="t"/>
          <a:lstStyle>
            <a:lvl1pPr marL="0" indent="0">
              <a:spcBef>
                <a:spcPts val="0"/>
              </a:spcBef>
              <a:buNone/>
              <a:defRPr sz="2000">
                <a:solidFill>
                  <a:srgbClr val="5D5AD5"/>
                </a:solidFill>
                <a:latin typeface="+mj-lt"/>
              </a:defRPr>
            </a:lvl1pPr>
          </a:lstStyle>
          <a:p>
            <a:pPr lvl="0"/>
            <a:r>
              <a:rPr lang="en-US" dirty="0"/>
              <a:t>#</a:t>
            </a:r>
          </a:p>
        </p:txBody>
      </p:sp>
      <p:sp>
        <p:nvSpPr>
          <p:cNvPr id="30" name="Text Placeholder 7">
            <a:extLst>
              <a:ext uri="{FF2B5EF4-FFF2-40B4-BE49-F238E27FC236}">
                <a16:creationId xmlns:a16="http://schemas.microsoft.com/office/drawing/2014/main" id="{2DC88330-CF4F-8042-AC6A-DE435746CEEF}"/>
              </a:ext>
            </a:extLst>
          </p:cNvPr>
          <p:cNvSpPr>
            <a:spLocks noGrp="1"/>
          </p:cNvSpPr>
          <p:nvPr>
            <p:ph type="body" sz="quarter" idx="26" hasCustomPrompt="1"/>
          </p:nvPr>
        </p:nvSpPr>
        <p:spPr>
          <a:xfrm>
            <a:off x="1052948" y="355761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dirty="0"/>
              <a:t>Section title</a:t>
            </a:r>
          </a:p>
        </p:txBody>
      </p:sp>
      <p:sp>
        <p:nvSpPr>
          <p:cNvPr id="15" name="Title 1">
            <a:extLst>
              <a:ext uri="{FF2B5EF4-FFF2-40B4-BE49-F238E27FC236}">
                <a16:creationId xmlns:a16="http://schemas.microsoft.com/office/drawing/2014/main" id="{E7F93F86-C8E9-4C2B-8A89-9651C91CBE8A}"/>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dirty="0"/>
              <a:t>Agenda</a:t>
            </a:r>
          </a:p>
        </p:txBody>
      </p:sp>
    </p:spTree>
    <p:extLst>
      <p:ext uri="{BB962C8B-B14F-4D97-AF65-F5344CB8AC3E}">
        <p14:creationId xmlns:p14="http://schemas.microsoft.com/office/powerpoint/2010/main" val="24890054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s photo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031693"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031693" cy="950108"/>
          </a:xfrm>
          <a:prstGeom prst="rect">
            <a:avLst/>
          </a:prstGeom>
        </p:spPr>
        <p:txBody>
          <a:bodyPr/>
          <a:lstStyle>
            <a:lvl1pPr>
              <a:defRPr sz="2600"/>
            </a:lvl1pPr>
          </a:lstStyle>
          <a:p>
            <a:r>
              <a:rPr lang="en-US" dirty="0"/>
              <a:t>Click to edit Master title style</a:t>
            </a:r>
          </a:p>
        </p:txBody>
      </p:sp>
      <p:sp>
        <p:nvSpPr>
          <p:cNvPr id="7" name="Content Placeholder 4">
            <a:extLst>
              <a:ext uri="{FF2B5EF4-FFF2-40B4-BE49-F238E27FC236}">
                <a16:creationId xmlns:a16="http://schemas.microsoft.com/office/drawing/2014/main" id="{5906A360-8D81-A641-AC84-67059C28AFB3}"/>
              </a:ext>
            </a:extLst>
          </p:cNvPr>
          <p:cNvSpPr>
            <a:spLocks noGrp="1"/>
          </p:cNvSpPr>
          <p:nvPr>
            <p:ph sz="quarter" idx="12" hasCustomPrompt="1"/>
          </p:nvPr>
        </p:nvSpPr>
        <p:spPr>
          <a:xfrm>
            <a:off x="6584236" y="345044"/>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8" name="Content Placeholder 4">
            <a:extLst>
              <a:ext uri="{FF2B5EF4-FFF2-40B4-BE49-F238E27FC236}">
                <a16:creationId xmlns:a16="http://schemas.microsoft.com/office/drawing/2014/main" id="{349BC391-BBA0-004E-B574-CD332AEA5D8B}"/>
              </a:ext>
            </a:extLst>
          </p:cNvPr>
          <p:cNvSpPr>
            <a:spLocks noGrp="1"/>
          </p:cNvSpPr>
          <p:nvPr>
            <p:ph sz="quarter" idx="13" hasCustomPrompt="1"/>
          </p:nvPr>
        </p:nvSpPr>
        <p:spPr>
          <a:xfrm>
            <a:off x="6584235" y="3601522"/>
            <a:ext cx="5277351" cy="2968942"/>
          </a:xfrm>
          <a:prstGeom prst="roundRect">
            <a:avLst>
              <a:gd name="adj" fmla="val 0"/>
            </a:avLst>
          </a:prstGeom>
          <a:blipFill>
            <a:blip r:embed="rId2"/>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2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a:t>
            </a:r>
            <a:br>
              <a:rPr lang="en-US" dirty="0"/>
            </a:br>
            <a:r>
              <a:rPr lang="en-US" dirty="0"/>
              <a:t>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263093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s photo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16861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168619" cy="950108"/>
          </a:xfrm>
          <a:prstGeom prst="rect">
            <a:avLst/>
          </a:prstGeom>
        </p:spPr>
        <p:txBody>
          <a:bodyPr/>
          <a:lstStyle>
            <a:lvl1pPr>
              <a:defRPr sz="2600"/>
            </a:lvl1pPr>
          </a:lstStyle>
          <a:p>
            <a:r>
              <a:rPr lang="en-US" dirty="0"/>
              <a:t>Click to edit Master title style</a:t>
            </a:r>
          </a:p>
        </p:txBody>
      </p:sp>
      <p:sp>
        <p:nvSpPr>
          <p:cNvPr id="9" name="Content Placeholder 4">
            <a:extLst>
              <a:ext uri="{FF2B5EF4-FFF2-40B4-BE49-F238E27FC236}">
                <a16:creationId xmlns:a16="http://schemas.microsoft.com/office/drawing/2014/main" id="{3DBECAC5-9647-EB45-BA62-C1EF56A17D71}"/>
              </a:ext>
            </a:extLst>
          </p:cNvPr>
          <p:cNvSpPr>
            <a:spLocks noGrp="1"/>
          </p:cNvSpPr>
          <p:nvPr>
            <p:ph sz="quarter" idx="13" hasCustomPrompt="1"/>
          </p:nvPr>
        </p:nvSpPr>
        <p:spPr>
          <a:xfrm>
            <a:off x="8584442" y="605499"/>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0" name="Content Placeholder 4">
            <a:extLst>
              <a:ext uri="{FF2B5EF4-FFF2-40B4-BE49-F238E27FC236}">
                <a16:creationId xmlns:a16="http://schemas.microsoft.com/office/drawing/2014/main" id="{F096AFB9-2030-0440-8E5B-E188CD4A2700}"/>
              </a:ext>
            </a:extLst>
          </p:cNvPr>
          <p:cNvSpPr>
            <a:spLocks noGrp="1"/>
          </p:cNvSpPr>
          <p:nvPr>
            <p:ph sz="quarter" idx="14" hasCustomPrompt="1"/>
          </p:nvPr>
        </p:nvSpPr>
        <p:spPr>
          <a:xfrm>
            <a:off x="8584442" y="2558346"/>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
        <p:nvSpPr>
          <p:cNvPr id="11" name="Content Placeholder 4">
            <a:extLst>
              <a:ext uri="{FF2B5EF4-FFF2-40B4-BE49-F238E27FC236}">
                <a16:creationId xmlns:a16="http://schemas.microsoft.com/office/drawing/2014/main" id="{97BB1C31-06A6-AB4D-A7EC-63EFA068AE37}"/>
              </a:ext>
            </a:extLst>
          </p:cNvPr>
          <p:cNvSpPr>
            <a:spLocks noGrp="1"/>
          </p:cNvSpPr>
          <p:nvPr>
            <p:ph sz="quarter" idx="15" hasCustomPrompt="1"/>
          </p:nvPr>
        </p:nvSpPr>
        <p:spPr>
          <a:xfrm>
            <a:off x="8584442" y="4511193"/>
            <a:ext cx="3236200" cy="1741308"/>
          </a:xfrm>
          <a:prstGeom prst="roundRect">
            <a:avLst>
              <a:gd name="adj" fmla="val 0"/>
            </a:avLst>
          </a:prstGeom>
          <a:blipFill>
            <a:blip r:embed="rId2"/>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a:t>
            </a:r>
            <a:br>
              <a:rPr lang="en-US" dirty="0"/>
            </a:br>
            <a:r>
              <a:rPr lang="en-US" dirty="0"/>
              <a:t>here or click or tap icon</a:t>
            </a:r>
            <a:br>
              <a:rPr lang="en-US" dirty="0"/>
            </a:br>
            <a:r>
              <a:rPr lang="en-US" dirty="0"/>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70792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ams photo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445710"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445710" cy="950108"/>
          </a:xfrm>
          <a:prstGeom prst="rect">
            <a:avLst/>
          </a:prstGeom>
        </p:spPr>
        <p:txBody>
          <a:bodyPr/>
          <a:lstStyle>
            <a:lvl1pPr>
              <a:defRPr sz="2600"/>
            </a:lvl1pPr>
          </a:lstStyle>
          <a:p>
            <a:r>
              <a:rPr lang="en-US" dirty="0"/>
              <a:t>Click to edit Master title style</a:t>
            </a:r>
          </a:p>
        </p:txBody>
      </p:sp>
      <p:sp>
        <p:nvSpPr>
          <p:cNvPr id="7" name="Content Placeholder 4">
            <a:extLst>
              <a:ext uri="{FF2B5EF4-FFF2-40B4-BE49-F238E27FC236}">
                <a16:creationId xmlns:a16="http://schemas.microsoft.com/office/drawing/2014/main" id="{FBCB2226-D1CC-534A-8F34-ED05335F143C}"/>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89547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s photo phone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198616"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198616" cy="950108"/>
          </a:xfrm>
          <a:prstGeom prst="rect">
            <a:avLst/>
          </a:prstGeom>
        </p:spPr>
        <p:txBody>
          <a:bodyPr/>
          <a:lstStyle>
            <a:lvl1pPr>
              <a:defRPr sz="2600"/>
            </a:lvl1pPr>
          </a:lstStyle>
          <a:p>
            <a:r>
              <a:rPr lang="en-US" dirty="0"/>
              <a:t>Click to edit Master title style</a:t>
            </a:r>
          </a:p>
        </p:txBody>
      </p:sp>
      <p:sp>
        <p:nvSpPr>
          <p:cNvPr id="5" name="Content Placeholder 4">
            <a:extLst>
              <a:ext uri="{FF2B5EF4-FFF2-40B4-BE49-F238E27FC236}">
                <a16:creationId xmlns:a16="http://schemas.microsoft.com/office/drawing/2014/main" id="{20089D16-8111-6D4B-A9F1-35AF1D1AF2B3}"/>
              </a:ext>
            </a:extLst>
          </p:cNvPr>
          <p:cNvSpPr>
            <a:spLocks noGrp="1"/>
          </p:cNvSpPr>
          <p:nvPr>
            <p:ph sz="quarter" idx="12" hasCustomPrompt="1"/>
          </p:nvPr>
        </p:nvSpPr>
        <p:spPr>
          <a:xfrm>
            <a:off x="898996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
        <p:nvSpPr>
          <p:cNvPr id="8" name="Content Placeholder 4">
            <a:extLst>
              <a:ext uri="{FF2B5EF4-FFF2-40B4-BE49-F238E27FC236}">
                <a16:creationId xmlns:a16="http://schemas.microsoft.com/office/drawing/2014/main" id="{FDB2F18D-8957-1947-A3FC-E12746E7FFC7}"/>
              </a:ext>
            </a:extLst>
          </p:cNvPr>
          <p:cNvSpPr>
            <a:spLocks noGrp="1"/>
          </p:cNvSpPr>
          <p:nvPr>
            <p:ph sz="quarter" idx="13" hasCustomPrompt="1"/>
          </p:nvPr>
        </p:nvSpPr>
        <p:spPr>
          <a:xfrm>
            <a:off x="6069341" y="585216"/>
            <a:ext cx="2625967" cy="5687568"/>
          </a:xfrm>
          <a:prstGeom prst="roundRect">
            <a:avLst>
              <a:gd name="adj" fmla="val 8222"/>
            </a:avLst>
          </a:prstGeom>
          <a:blipFill>
            <a:blip r:embed="rId2"/>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1872580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268677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98454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5473570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53886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5179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8449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7B9D4545-0309-F242-9ECB-265B5CCA5DD2}"/>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94033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34537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89892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085770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059959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329627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59195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8446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57595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16757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67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63" Type="http://schemas.openxmlformats.org/officeDocument/2006/relationships/image" Target="../media/image1.emf"/><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5" Type="http://schemas.openxmlformats.org/officeDocument/2006/relationships/slideLayout" Target="../slideLayouts/slideLayout60.xml"/><Relationship Id="rId61" Type="http://schemas.openxmlformats.org/officeDocument/2006/relationships/slideLayout" Target="../slideLayouts/slideLayout116.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theme" Target="../theme/theme2.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4001453"/>
      </p:ext>
    </p:extLst>
  </p:cSld>
  <p:clrMap bg1="lt1" tx1="dk1" bg2="lt2" tx2="dk2" accent1="accent1" accent2="accent2" accent3="accent3" accent4="accent4" accent5="accent5" accent6="accent6" hlink="hlink" folHlink="folHlink"/>
  <p:sldLayoutIdLst>
    <p:sldLayoutId id="2147485473" r:id="rId1"/>
    <p:sldLayoutId id="2147485472" r:id="rId2"/>
    <p:sldLayoutId id="2147485475" r:id="rId3"/>
    <p:sldLayoutId id="2147485474" r:id="rId4"/>
    <p:sldLayoutId id="2147485477" r:id="rId5"/>
    <p:sldLayoutId id="2147485476" r:id="rId6"/>
    <p:sldLayoutId id="2147485478" r:id="rId7"/>
    <p:sldLayoutId id="2147485479" r:id="rId8"/>
    <p:sldLayoutId id="2147485605" r:id="rId9"/>
    <p:sldLayoutId id="2147485481" r:id="rId10"/>
    <p:sldLayoutId id="2147485483" r:id="rId11"/>
    <p:sldLayoutId id="2147485484" r:id="rId12"/>
    <p:sldLayoutId id="2147485485" r:id="rId13"/>
    <p:sldLayoutId id="2147485486" r:id="rId14"/>
    <p:sldLayoutId id="2147485487" r:id="rId15"/>
    <p:sldLayoutId id="2147485488" r:id="rId16"/>
    <p:sldLayoutId id="2147485489" r:id="rId17"/>
    <p:sldLayoutId id="2147485490" r:id="rId18"/>
    <p:sldLayoutId id="2147485491" r:id="rId19"/>
    <p:sldLayoutId id="2147485492" r:id="rId20"/>
    <p:sldLayoutId id="2147485493" r:id="rId21"/>
    <p:sldLayoutId id="2147485494" r:id="rId22"/>
    <p:sldLayoutId id="2147485495" r:id="rId23"/>
    <p:sldLayoutId id="2147485496" r:id="rId24"/>
    <p:sldLayoutId id="2147485497" r:id="rId25"/>
    <p:sldLayoutId id="2147485498" r:id="rId26"/>
    <p:sldLayoutId id="2147485499" r:id="rId27"/>
    <p:sldLayoutId id="2147485500" r:id="rId28"/>
    <p:sldLayoutId id="2147485501" r:id="rId29"/>
    <p:sldLayoutId id="2147485502" r:id="rId30"/>
    <p:sldLayoutId id="2147485503" r:id="rId31"/>
    <p:sldLayoutId id="2147485504" r:id="rId32"/>
    <p:sldLayoutId id="2147485505" r:id="rId33"/>
    <p:sldLayoutId id="2147485506" r:id="rId34"/>
    <p:sldLayoutId id="2147485507" r:id="rId35"/>
    <p:sldLayoutId id="2147485508" r:id="rId36"/>
    <p:sldLayoutId id="2147485509" r:id="rId37"/>
    <p:sldLayoutId id="2147485510" r:id="rId38"/>
    <p:sldLayoutId id="2147485511" r:id="rId39"/>
    <p:sldLayoutId id="2147485512" r:id="rId40"/>
    <p:sldLayoutId id="2147485513" r:id="rId41"/>
    <p:sldLayoutId id="2147485514" r:id="rId42"/>
    <p:sldLayoutId id="2147485515" r:id="rId43"/>
    <p:sldLayoutId id="2147485623" r:id="rId44"/>
    <p:sldLayoutId id="2147485624" r:id="rId45"/>
    <p:sldLayoutId id="2147485625" r:id="rId46"/>
    <p:sldLayoutId id="2147485626" r:id="rId47"/>
    <p:sldLayoutId id="2147485627" r:id="rId48"/>
    <p:sldLayoutId id="2147485628" r:id="rId49"/>
    <p:sldLayoutId id="2147485629" r:id="rId50"/>
    <p:sldLayoutId id="2147485516" r:id="rId51"/>
    <p:sldLayoutId id="2147485610" r:id="rId52"/>
    <p:sldLayoutId id="2147485518" r:id="rId53"/>
    <p:sldLayoutId id="2147485612" r:id="rId54"/>
    <p:sldLayoutId id="2147485520"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08794279"/>
      </p:ext>
    </p:extLst>
  </p:cSld>
  <p:clrMap bg1="lt1" tx1="dk1" bg2="lt2" tx2="dk2" accent1="accent1" accent2="accent2" accent3="accent3" accent4="accent4" accent5="accent5" accent6="accent6" hlink="hlink" folHlink="folHlink"/>
  <p:sldLayoutIdLst>
    <p:sldLayoutId id="2147485441" r:id="rId1"/>
    <p:sldLayoutId id="2147485311" r:id="rId2"/>
    <p:sldLayoutId id="2147485442" r:id="rId3"/>
    <p:sldLayoutId id="2147485312" r:id="rId4"/>
    <p:sldLayoutId id="2147485443" r:id="rId5"/>
    <p:sldLayoutId id="2147485313" r:id="rId6"/>
    <p:sldLayoutId id="2147485318" r:id="rId7"/>
    <p:sldLayoutId id="2147485319" r:id="rId8"/>
    <p:sldLayoutId id="2147485606" r:id="rId9"/>
    <p:sldLayoutId id="2147485326" r:id="rId10"/>
    <p:sldLayoutId id="2147485328" r:id="rId11"/>
    <p:sldLayoutId id="2147485329" r:id="rId12"/>
    <p:sldLayoutId id="2147485330" r:id="rId13"/>
    <p:sldLayoutId id="2147485331" r:id="rId14"/>
    <p:sldLayoutId id="2147485332" r:id="rId15"/>
    <p:sldLayoutId id="2147485333" r:id="rId16"/>
    <p:sldLayoutId id="2147485334" r:id="rId17"/>
    <p:sldLayoutId id="2147485335" r:id="rId18"/>
    <p:sldLayoutId id="2147485336" r:id="rId19"/>
    <p:sldLayoutId id="2147485337" r:id="rId20"/>
    <p:sldLayoutId id="2147485338" r:id="rId21"/>
    <p:sldLayoutId id="2147485339" r:id="rId22"/>
    <p:sldLayoutId id="2147485397" r:id="rId23"/>
    <p:sldLayoutId id="2147485424" r:id="rId24"/>
    <p:sldLayoutId id="2147485425" r:id="rId25"/>
    <p:sldLayoutId id="2147485426" r:id="rId26"/>
    <p:sldLayoutId id="2147485427" r:id="rId27"/>
    <p:sldLayoutId id="2147485428" r:id="rId28"/>
    <p:sldLayoutId id="2147485340" r:id="rId29"/>
    <p:sldLayoutId id="2147485341" r:id="rId30"/>
    <p:sldLayoutId id="2147485342" r:id="rId31"/>
    <p:sldLayoutId id="2147485343" r:id="rId32"/>
    <p:sldLayoutId id="2147485344" r:id="rId33"/>
    <p:sldLayoutId id="2147485345" r:id="rId34"/>
    <p:sldLayoutId id="2147485346" r:id="rId35"/>
    <p:sldLayoutId id="2147485347" r:id="rId36"/>
    <p:sldLayoutId id="2147485348" r:id="rId37"/>
    <p:sldLayoutId id="2147485349" r:id="rId38"/>
    <p:sldLayoutId id="2147485350" r:id="rId39"/>
    <p:sldLayoutId id="2147485351" r:id="rId40"/>
    <p:sldLayoutId id="2147485352" r:id="rId41"/>
    <p:sldLayoutId id="2147485353" r:id="rId42"/>
    <p:sldLayoutId id="2147485354" r:id="rId43"/>
    <p:sldLayoutId id="2147485460" r:id="rId44"/>
    <p:sldLayoutId id="2147485616" r:id="rId45"/>
    <p:sldLayoutId id="2147485617" r:id="rId46"/>
    <p:sldLayoutId id="2147485618" r:id="rId47"/>
    <p:sldLayoutId id="2147485619" r:id="rId48"/>
    <p:sldLayoutId id="2147485620" r:id="rId49"/>
    <p:sldLayoutId id="2147485621" r:id="rId50"/>
    <p:sldLayoutId id="2147485622" r:id="rId51"/>
    <p:sldLayoutId id="2147485356" r:id="rId52"/>
    <p:sldLayoutId id="2147485607" r:id="rId53"/>
    <p:sldLayoutId id="2147485323" r:id="rId54"/>
    <p:sldLayoutId id="2147485608" r:id="rId55"/>
    <p:sldLayoutId id="2147485321" r:id="rId56"/>
    <p:sldLayoutId id="2147485306" r:id="rId57"/>
    <p:sldLayoutId id="2147485611" r:id="rId58"/>
    <p:sldLayoutId id="2147485362" r:id="rId59"/>
    <p:sldLayoutId id="2147485615" r:id="rId60"/>
    <p:sldLayoutId id="2147485364"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fficeDev/Microsoft-Teams-Samples/tree/main/samples/bot-tab-conversations/csharp" TargetMode="External"/><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fficeDev/Microsoft-Teams-Samples/tree/main/samples/bot-tab-conversations/csharp"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docs.microsoft.com/en-gb/microsoftteams/platform/tabs/how-to/conversational-tab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docs.microsoft.com/en-gb/microsoftteams/platform/tabs/how-to/conversational-tabs"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gb/microsoftteams/platform/bots/how-to/conversations/conversation-messages"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dotnet/api/microsoft.bot.connector.conversationsextensions.createconversationasync"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F252-EE7E-7946-B7EA-C8400B59D062}"/>
              </a:ext>
            </a:extLst>
          </p:cNvPr>
          <p:cNvSpPr>
            <a:spLocks noGrp="1"/>
          </p:cNvSpPr>
          <p:nvPr>
            <p:ph type="title"/>
          </p:nvPr>
        </p:nvSpPr>
        <p:spPr>
          <a:xfrm>
            <a:off x="588263" y="1882900"/>
            <a:ext cx="8035475" cy="2769989"/>
          </a:xfrm>
        </p:spPr>
        <p:txBody>
          <a:bodyPr/>
          <a:lstStyle/>
          <a:p>
            <a:r>
              <a:rPr lang="en-GB" dirty="0"/>
              <a:t>Building an app for</a:t>
            </a:r>
            <a:br>
              <a:rPr lang="en-GB" dirty="0"/>
            </a:br>
            <a:r>
              <a:rPr lang="en-GB" dirty="0"/>
              <a:t>Microsoft Teams which</a:t>
            </a:r>
            <a:br>
              <a:rPr lang="en-GB" dirty="0"/>
            </a:br>
            <a:r>
              <a:rPr lang="en-GB" dirty="0"/>
              <a:t>creates conversational tabs</a:t>
            </a:r>
            <a:br>
              <a:rPr lang="en-GB" dirty="0"/>
            </a:br>
            <a:r>
              <a:rPr lang="en-GB" dirty="0"/>
              <a:t>and conversations</a:t>
            </a:r>
            <a:br>
              <a:rPr lang="en-GB" dirty="0"/>
            </a:br>
            <a:r>
              <a:rPr lang="en-GB" dirty="0"/>
              <a:t>based on external events</a:t>
            </a:r>
            <a:endParaRPr lang="en-US" dirty="0"/>
          </a:p>
        </p:txBody>
      </p:sp>
      <p:sp>
        <p:nvSpPr>
          <p:cNvPr id="3" name="Text Placeholder 2">
            <a:extLst>
              <a:ext uri="{FF2B5EF4-FFF2-40B4-BE49-F238E27FC236}">
                <a16:creationId xmlns:a16="http://schemas.microsoft.com/office/drawing/2014/main" id="{5D92C92B-1E4F-2E4D-B66D-58BABEE1E4D4}"/>
              </a:ext>
            </a:extLst>
          </p:cNvPr>
          <p:cNvSpPr>
            <a:spLocks noGrp="1"/>
          </p:cNvSpPr>
          <p:nvPr>
            <p:ph type="body" sz="quarter" idx="12"/>
          </p:nvPr>
        </p:nvSpPr>
        <p:spPr>
          <a:xfrm>
            <a:off x="582042" y="5081752"/>
            <a:ext cx="4164583" cy="338554"/>
          </a:xfrm>
        </p:spPr>
        <p:txBody>
          <a:bodyPr/>
          <a:lstStyle/>
          <a:p>
            <a:r>
              <a:rPr lang="en-US" dirty="0"/>
              <a:t>Eoin O’Brien</a:t>
            </a:r>
          </a:p>
        </p:txBody>
      </p:sp>
    </p:spTree>
    <p:extLst>
      <p:ext uri="{BB962C8B-B14F-4D97-AF65-F5344CB8AC3E}">
        <p14:creationId xmlns:p14="http://schemas.microsoft.com/office/powerpoint/2010/main" val="7879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Proof of Concept from </a:t>
            </a:r>
            <a:r>
              <a:rPr lang="en-IE"/>
              <a:t>the Building Blocks</a:t>
            </a:r>
            <a:endParaRPr lang="en-IE" dirty="0"/>
          </a:p>
        </p:txBody>
      </p:sp>
      <p:sp>
        <p:nvSpPr>
          <p:cNvPr id="7" name="Content Placeholder 6">
            <a:extLst>
              <a:ext uri="{FF2B5EF4-FFF2-40B4-BE49-F238E27FC236}">
                <a16:creationId xmlns:a16="http://schemas.microsoft.com/office/drawing/2014/main" id="{653B156A-8E24-2F73-5632-A9CC856B8271}"/>
              </a:ext>
            </a:extLst>
          </p:cNvPr>
          <p:cNvSpPr>
            <a:spLocks noGrp="1"/>
          </p:cNvSpPr>
          <p:nvPr>
            <p:ph sz="quarter" idx="10"/>
          </p:nvPr>
        </p:nvSpPr>
        <p:spPr>
          <a:xfrm>
            <a:off x="584200" y="1435100"/>
            <a:ext cx="11018838" cy="2763577"/>
          </a:xfrm>
        </p:spPr>
        <p:txBody>
          <a:bodyPr/>
          <a:lstStyle/>
          <a:p>
            <a:pPr>
              <a:lnSpc>
                <a:spcPct val="150000"/>
              </a:lnSpc>
            </a:pPr>
            <a:r>
              <a:rPr lang="en-IE" dirty="0"/>
              <a:t>Get Service URL from bot install activity</a:t>
            </a:r>
          </a:p>
          <a:p>
            <a:pPr>
              <a:lnSpc>
                <a:spcPct val="150000"/>
              </a:lnSpc>
            </a:pPr>
            <a:r>
              <a:rPr lang="en-IE" dirty="0"/>
              <a:t>Create a conversation using a Bot Client</a:t>
            </a:r>
          </a:p>
          <a:p>
            <a:pPr>
              <a:lnSpc>
                <a:spcPct val="150000"/>
              </a:lnSpc>
            </a:pPr>
            <a:r>
              <a:rPr lang="en-IE" dirty="0"/>
              <a:t>Send conversationId to tab to be used in conversational tabs</a:t>
            </a:r>
          </a:p>
          <a:p>
            <a:pPr>
              <a:lnSpc>
                <a:spcPct val="150000"/>
              </a:lnSpc>
            </a:pPr>
            <a:r>
              <a:rPr lang="en-IE" dirty="0"/>
              <a:t>Open conversation in Tab side panel</a:t>
            </a:r>
          </a:p>
        </p:txBody>
      </p:sp>
    </p:spTree>
    <p:extLst>
      <p:ext uri="{BB962C8B-B14F-4D97-AF65-F5344CB8AC3E}">
        <p14:creationId xmlns:p14="http://schemas.microsoft.com/office/powerpoint/2010/main" val="10561632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1603-3799-04F0-7AF0-0B4CA9C61B8B}"/>
              </a:ext>
            </a:extLst>
          </p:cNvPr>
          <p:cNvSpPr>
            <a:spLocks noGrp="1"/>
          </p:cNvSpPr>
          <p:nvPr>
            <p:ph type="title"/>
          </p:nvPr>
        </p:nvSpPr>
        <p:spPr/>
        <p:txBody>
          <a:bodyPr/>
          <a:lstStyle/>
          <a:p>
            <a:r>
              <a:rPr lang="en-IE" dirty="0"/>
              <a:t>Demo</a:t>
            </a:r>
          </a:p>
        </p:txBody>
      </p:sp>
      <p:sp>
        <p:nvSpPr>
          <p:cNvPr id="3" name="Text Placeholder 2">
            <a:extLst>
              <a:ext uri="{FF2B5EF4-FFF2-40B4-BE49-F238E27FC236}">
                <a16:creationId xmlns:a16="http://schemas.microsoft.com/office/drawing/2014/main" id="{007C30B0-E89C-F8DF-C0AF-6FF8D66956A8}"/>
              </a:ext>
            </a:extLst>
          </p:cNvPr>
          <p:cNvSpPr>
            <a:spLocks noGrp="1"/>
          </p:cNvSpPr>
          <p:nvPr>
            <p:ph type="body" sz="quarter" idx="12"/>
          </p:nvPr>
        </p:nvSpPr>
        <p:spPr/>
        <p:txBody>
          <a:bodyPr/>
          <a:lstStyle/>
          <a:p>
            <a:endParaRPr lang="en-IE"/>
          </a:p>
        </p:txBody>
      </p:sp>
    </p:spTree>
    <p:extLst>
      <p:ext uri="{BB962C8B-B14F-4D97-AF65-F5344CB8AC3E}">
        <p14:creationId xmlns:p14="http://schemas.microsoft.com/office/powerpoint/2010/main" val="189460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A4AC19-3CD4-050A-B0A1-028E4530A454}"/>
              </a:ext>
            </a:extLst>
          </p:cNvPr>
          <p:cNvSpPr/>
          <p:nvPr/>
        </p:nvSpPr>
        <p:spPr bwMode="auto">
          <a:xfrm>
            <a:off x="586581" y="1140251"/>
            <a:ext cx="2443655" cy="100111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rgbClr val="FFFFFF"/>
                </a:solidFill>
                <a:ea typeface="Segoe UI" pitchFamily="34" charset="0"/>
                <a:cs typeface="Segoe UI" pitchFamily="34" charset="0"/>
              </a:rPr>
              <a:t>Support request from customer</a:t>
            </a:r>
          </a:p>
        </p:txBody>
      </p:sp>
      <p:sp>
        <p:nvSpPr>
          <p:cNvPr id="5" name="Rectangle: Rounded Corners 4">
            <a:extLst>
              <a:ext uri="{FF2B5EF4-FFF2-40B4-BE49-F238E27FC236}">
                <a16:creationId xmlns:a16="http://schemas.microsoft.com/office/drawing/2014/main" id="{7B07A276-70F8-5D92-DC4F-ADB8C462E821}"/>
              </a:ext>
            </a:extLst>
          </p:cNvPr>
          <p:cNvSpPr/>
          <p:nvPr/>
        </p:nvSpPr>
        <p:spPr bwMode="auto">
          <a:xfrm>
            <a:off x="4876553" y="1140251"/>
            <a:ext cx="2443655" cy="100111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rgbClr val="FFFFFF"/>
                </a:solidFill>
                <a:ea typeface="Segoe UI" pitchFamily="34" charset="0"/>
                <a:cs typeface="Segoe UI" pitchFamily="34" charset="0"/>
              </a:rPr>
              <a:t>API Endpoint</a:t>
            </a:r>
          </a:p>
        </p:txBody>
      </p:sp>
      <p:sp>
        <p:nvSpPr>
          <p:cNvPr id="8" name="Rectangle: Rounded Corners 7">
            <a:extLst>
              <a:ext uri="{FF2B5EF4-FFF2-40B4-BE49-F238E27FC236}">
                <a16:creationId xmlns:a16="http://schemas.microsoft.com/office/drawing/2014/main" id="{1EA1CA3A-BC80-E4F0-B992-258FE923B7CA}"/>
              </a:ext>
            </a:extLst>
          </p:cNvPr>
          <p:cNvSpPr/>
          <p:nvPr/>
        </p:nvSpPr>
        <p:spPr bwMode="auto">
          <a:xfrm>
            <a:off x="4876553" y="4716638"/>
            <a:ext cx="2443655" cy="1001110"/>
          </a:xfrm>
          <a:prstGeom prst="round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chemeClr val="accent1"/>
                </a:solidFill>
                <a:ea typeface="Segoe UI" pitchFamily="34" charset="0"/>
                <a:cs typeface="Segoe UI" pitchFamily="34" charset="0"/>
              </a:rPr>
              <a:t>Add request to DB</a:t>
            </a:r>
          </a:p>
        </p:txBody>
      </p:sp>
      <p:sp>
        <p:nvSpPr>
          <p:cNvPr id="10" name="Rectangle: Rounded Corners 9">
            <a:extLst>
              <a:ext uri="{FF2B5EF4-FFF2-40B4-BE49-F238E27FC236}">
                <a16:creationId xmlns:a16="http://schemas.microsoft.com/office/drawing/2014/main" id="{DABED62B-7177-B6C5-C768-C98BC9B79B95}"/>
              </a:ext>
            </a:extLst>
          </p:cNvPr>
          <p:cNvSpPr/>
          <p:nvPr/>
        </p:nvSpPr>
        <p:spPr bwMode="auto">
          <a:xfrm>
            <a:off x="4876553" y="2928445"/>
            <a:ext cx="2443655" cy="1001110"/>
          </a:xfrm>
          <a:prstGeom prst="round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chemeClr val="accent1"/>
                </a:solidFill>
                <a:ea typeface="Segoe UI" pitchFamily="34" charset="0"/>
                <a:cs typeface="Segoe UI" pitchFamily="34" charset="0"/>
              </a:rPr>
              <a:t>Create conversation for request</a:t>
            </a:r>
          </a:p>
        </p:txBody>
      </p:sp>
      <p:sp>
        <p:nvSpPr>
          <p:cNvPr id="12" name="Rectangle: Rounded Corners 11">
            <a:extLst>
              <a:ext uri="{FF2B5EF4-FFF2-40B4-BE49-F238E27FC236}">
                <a16:creationId xmlns:a16="http://schemas.microsoft.com/office/drawing/2014/main" id="{C66893AA-1BEC-2FFB-AD36-B716CBCAB20C}"/>
              </a:ext>
            </a:extLst>
          </p:cNvPr>
          <p:cNvSpPr/>
          <p:nvPr/>
        </p:nvSpPr>
        <p:spPr bwMode="auto">
          <a:xfrm>
            <a:off x="9161764" y="2928445"/>
            <a:ext cx="2443655" cy="1001110"/>
          </a:xfrm>
          <a:prstGeom prst="round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chemeClr val="accent1"/>
                </a:solidFill>
                <a:cs typeface="Segoe UI" pitchFamily="34" charset="0"/>
              </a:rPr>
              <a:t>View conversation in channel</a:t>
            </a:r>
          </a:p>
        </p:txBody>
      </p:sp>
      <p:sp>
        <p:nvSpPr>
          <p:cNvPr id="14" name="Rectangle: Rounded Corners 13">
            <a:extLst>
              <a:ext uri="{FF2B5EF4-FFF2-40B4-BE49-F238E27FC236}">
                <a16:creationId xmlns:a16="http://schemas.microsoft.com/office/drawing/2014/main" id="{FCF5381B-A399-80FC-D346-CDDB170400D0}"/>
              </a:ext>
            </a:extLst>
          </p:cNvPr>
          <p:cNvSpPr/>
          <p:nvPr/>
        </p:nvSpPr>
        <p:spPr bwMode="auto">
          <a:xfrm>
            <a:off x="9161764" y="4716638"/>
            <a:ext cx="2443655" cy="1001110"/>
          </a:xfrm>
          <a:prstGeom prst="round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chemeClr val="accent1"/>
                </a:solidFill>
                <a:cs typeface="Segoe UI" pitchFamily="34" charset="0"/>
              </a:rPr>
              <a:t>Sub-entity with conversation</a:t>
            </a:r>
          </a:p>
        </p:txBody>
      </p:sp>
      <p:sp>
        <p:nvSpPr>
          <p:cNvPr id="21" name="Rectangle: Rounded Corners 20">
            <a:extLst>
              <a:ext uri="{FF2B5EF4-FFF2-40B4-BE49-F238E27FC236}">
                <a16:creationId xmlns:a16="http://schemas.microsoft.com/office/drawing/2014/main" id="{89002379-D132-0926-3E96-E0F554832595}"/>
              </a:ext>
            </a:extLst>
          </p:cNvPr>
          <p:cNvSpPr/>
          <p:nvPr/>
        </p:nvSpPr>
        <p:spPr bwMode="auto">
          <a:xfrm>
            <a:off x="9161763" y="1140251"/>
            <a:ext cx="2443655" cy="100111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000" dirty="0">
                <a:solidFill>
                  <a:srgbClr val="FFFFFF"/>
                </a:solidFill>
                <a:ea typeface="Segoe UI" pitchFamily="34" charset="0"/>
                <a:cs typeface="Segoe UI" pitchFamily="34" charset="0"/>
              </a:rPr>
              <a:t>Teams Client</a:t>
            </a:r>
          </a:p>
        </p:txBody>
      </p:sp>
      <p:sp>
        <p:nvSpPr>
          <p:cNvPr id="6" name="Arrow: Right 5">
            <a:extLst>
              <a:ext uri="{FF2B5EF4-FFF2-40B4-BE49-F238E27FC236}">
                <a16:creationId xmlns:a16="http://schemas.microsoft.com/office/drawing/2014/main" id="{4337EEB2-C468-B95D-FEDD-2DC2F7997C2F}"/>
              </a:ext>
            </a:extLst>
          </p:cNvPr>
          <p:cNvSpPr/>
          <p:nvPr/>
        </p:nvSpPr>
        <p:spPr bwMode="auto">
          <a:xfrm>
            <a:off x="3092636" y="1518623"/>
            <a:ext cx="1716756"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880B91F7-9660-7A73-E901-E72CFC8F7DB1}"/>
              </a:ext>
            </a:extLst>
          </p:cNvPr>
          <p:cNvSpPr/>
          <p:nvPr/>
        </p:nvSpPr>
        <p:spPr bwMode="auto">
          <a:xfrm rot="5400000">
            <a:off x="5769723" y="2415455"/>
            <a:ext cx="657314"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C9D19CD6-7270-0C3B-6D50-D98757CA3850}"/>
              </a:ext>
            </a:extLst>
          </p:cNvPr>
          <p:cNvSpPr/>
          <p:nvPr/>
        </p:nvSpPr>
        <p:spPr bwMode="auto">
          <a:xfrm rot="5400000">
            <a:off x="5769723" y="4198180"/>
            <a:ext cx="657314"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25400611-21A1-C751-991E-B3002EB7BD66}"/>
              </a:ext>
            </a:extLst>
          </p:cNvPr>
          <p:cNvSpPr/>
          <p:nvPr/>
        </p:nvSpPr>
        <p:spPr bwMode="auto">
          <a:xfrm>
            <a:off x="7382608" y="3306817"/>
            <a:ext cx="1716756"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E87D4512-6924-4980-3BDA-1C68DF147FE3}"/>
              </a:ext>
            </a:extLst>
          </p:cNvPr>
          <p:cNvSpPr/>
          <p:nvPr/>
        </p:nvSpPr>
        <p:spPr bwMode="auto">
          <a:xfrm>
            <a:off x="7382608" y="5217193"/>
            <a:ext cx="1716756"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30" name="Arrow: Right 29">
            <a:extLst>
              <a:ext uri="{FF2B5EF4-FFF2-40B4-BE49-F238E27FC236}">
                <a16:creationId xmlns:a16="http://schemas.microsoft.com/office/drawing/2014/main" id="{47FBB8C8-E6CC-68EB-0E50-460DD755D05F}"/>
              </a:ext>
            </a:extLst>
          </p:cNvPr>
          <p:cNvSpPr/>
          <p:nvPr/>
        </p:nvSpPr>
        <p:spPr bwMode="auto">
          <a:xfrm rot="10800000">
            <a:off x="7382608" y="4972828"/>
            <a:ext cx="1716756" cy="244365"/>
          </a:xfrm>
          <a:prstGeom prst="rightArrow">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6560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56BF8C-A91E-40DB-8951-4B7545475185}"/>
              </a:ext>
            </a:extLst>
          </p:cNvPr>
          <p:cNvSpPr>
            <a:spLocks noGrp="1"/>
          </p:cNvSpPr>
          <p:nvPr>
            <p:ph type="title"/>
          </p:nvPr>
        </p:nvSpPr>
        <p:spPr/>
        <p:txBody>
          <a:bodyPr/>
          <a:lstStyle/>
          <a:p>
            <a:r>
              <a:rPr lang="en-US"/>
              <a:t>Code Walkthrough</a:t>
            </a:r>
          </a:p>
        </p:txBody>
      </p:sp>
      <p:sp>
        <p:nvSpPr>
          <p:cNvPr id="5" name="Text Placeholder 4">
            <a:extLst>
              <a:ext uri="{FF2B5EF4-FFF2-40B4-BE49-F238E27FC236}">
                <a16:creationId xmlns:a16="http://schemas.microsoft.com/office/drawing/2014/main" id="{E7A72D19-3159-2187-17C8-90E3C6BB93CC}"/>
              </a:ext>
            </a:extLst>
          </p:cNvPr>
          <p:cNvSpPr>
            <a:spLocks noGrp="1"/>
          </p:cNvSpPr>
          <p:nvPr>
            <p:ph type="body" sz="quarter" idx="12"/>
          </p:nvPr>
        </p:nvSpPr>
        <p:spPr>
          <a:xfrm>
            <a:off x="585216" y="3977319"/>
            <a:ext cx="9144000" cy="553998"/>
          </a:xfrm>
        </p:spPr>
        <p:txBody>
          <a:bodyPr/>
          <a:lstStyle/>
          <a:p>
            <a:r>
              <a:rPr lang="en-IE" sz="1800" dirty="0">
                <a:hlinkClick r:id="rId3">
                  <a:extLst>
                    <a:ext uri="{A12FA001-AC4F-418D-AE19-62706E023703}">
                      <ahyp:hlinkClr xmlns:ahyp="http://schemas.microsoft.com/office/drawing/2018/hyperlinkcolor" val="tx"/>
                    </a:ext>
                  </a:extLst>
                </a:hlinkClick>
              </a:rPr>
              <a:t>https://github.com/OfficeDev/Microsoft-Teams-Samples/tree/main/samples/bot-tab-conversations/csharp</a:t>
            </a:r>
            <a:r>
              <a:rPr lang="en-IE" sz="1800" dirty="0"/>
              <a:t> </a:t>
            </a:r>
          </a:p>
        </p:txBody>
      </p:sp>
    </p:spTree>
    <p:extLst>
      <p:ext uri="{BB962C8B-B14F-4D97-AF65-F5344CB8AC3E}">
        <p14:creationId xmlns:p14="http://schemas.microsoft.com/office/powerpoint/2010/main" val="181018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56BF8C-A91E-40DB-8951-4B7545475185}"/>
              </a:ext>
            </a:extLst>
          </p:cNvPr>
          <p:cNvSpPr>
            <a:spLocks noGrp="1"/>
          </p:cNvSpPr>
          <p:nvPr>
            <p:ph type="title"/>
          </p:nvPr>
        </p:nvSpPr>
        <p:spPr>
          <a:xfrm>
            <a:off x="585216" y="3035808"/>
            <a:ext cx="5163831" cy="498598"/>
          </a:xfrm>
        </p:spPr>
        <p:txBody>
          <a:bodyPr/>
          <a:lstStyle/>
          <a:p>
            <a:r>
              <a:rPr lang="en-US"/>
              <a:t>Questions</a:t>
            </a:r>
          </a:p>
        </p:txBody>
      </p:sp>
      <p:sp>
        <p:nvSpPr>
          <p:cNvPr id="2" name="TextBox 1">
            <a:extLst>
              <a:ext uri="{FF2B5EF4-FFF2-40B4-BE49-F238E27FC236}">
                <a16:creationId xmlns:a16="http://schemas.microsoft.com/office/drawing/2014/main" id="{CF16F924-224B-2254-49A7-027807162FD6}"/>
              </a:ext>
            </a:extLst>
          </p:cNvPr>
          <p:cNvSpPr txBox="1"/>
          <p:nvPr/>
        </p:nvSpPr>
        <p:spPr>
          <a:xfrm>
            <a:off x="585216" y="5309667"/>
            <a:ext cx="5900928" cy="646331"/>
          </a:xfrm>
          <a:prstGeom prst="rect">
            <a:avLst/>
          </a:prstGeom>
          <a:noFill/>
        </p:spPr>
        <p:txBody>
          <a:bodyPr wrap="square" lIns="0" tIns="0" rIns="0" bIns="0" rtlCol="0">
            <a:spAutoFit/>
          </a:bodyPr>
          <a:lstStyle/>
          <a:p>
            <a:r>
              <a:rPr lang="en-IE" sz="1400" dirty="0"/>
              <a:t>Code available at:</a:t>
            </a:r>
          </a:p>
          <a:p>
            <a:r>
              <a:rPr lang="en-IE" sz="1400" dirty="0">
                <a:hlinkClick r:id="rId3"/>
              </a:rPr>
              <a:t>https://github.com/OfficeDev/Microsoft-Teams-Samples/tree/main/samples/bot-tab-conversations/csharp</a:t>
            </a:r>
            <a:r>
              <a:rPr lang="en-IE" sz="1400" dirty="0"/>
              <a:t> </a:t>
            </a:r>
          </a:p>
        </p:txBody>
      </p:sp>
    </p:spTree>
    <p:extLst>
      <p:ext uri="{BB962C8B-B14F-4D97-AF65-F5344CB8AC3E}">
        <p14:creationId xmlns:p14="http://schemas.microsoft.com/office/powerpoint/2010/main" val="21553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400931"/>
          </a:xfrm>
        </p:spPr>
        <p:txBody>
          <a:bodyPr/>
          <a:lstStyle/>
          <a:p>
            <a:r>
              <a:rPr lang="en-US" dirty="0"/>
              <a:t>Conversational Tabs</a:t>
            </a:r>
          </a:p>
          <a:p>
            <a:r>
              <a:rPr lang="en-US" dirty="0"/>
              <a:t>Creating conversations from bots</a:t>
            </a:r>
          </a:p>
          <a:p>
            <a:r>
              <a:rPr lang="en-US" dirty="0"/>
              <a:t>Our proof of concept</a:t>
            </a:r>
          </a:p>
          <a:p>
            <a:r>
              <a:rPr lang="en-US" dirty="0"/>
              <a:t>Demo</a:t>
            </a:r>
          </a:p>
          <a:p>
            <a:r>
              <a:rPr lang="en-US" dirty="0"/>
              <a:t>Code walk through</a:t>
            </a:r>
          </a:p>
          <a:p>
            <a:endParaRPr lang="en-US" dirty="0"/>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a:xfrm>
            <a:off x="588264" y="3152001"/>
            <a:ext cx="4127692" cy="553998"/>
          </a:xfrm>
        </p:spPr>
        <p:txBody>
          <a:bodyPr/>
          <a:lstStyle/>
          <a:p>
            <a:r>
              <a:rPr lang="en-IE" dirty="0"/>
              <a:t>Building Blocks</a:t>
            </a:r>
          </a:p>
        </p:txBody>
      </p:sp>
    </p:spTree>
    <p:extLst>
      <p:ext uri="{BB962C8B-B14F-4D97-AF65-F5344CB8AC3E}">
        <p14:creationId xmlns:p14="http://schemas.microsoft.com/office/powerpoint/2010/main" val="3760083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Conversational Tabs </a:t>
            </a:r>
          </a:p>
        </p:txBody>
      </p:sp>
      <p:sp>
        <p:nvSpPr>
          <p:cNvPr id="3" name="Content Placeholder 2">
            <a:extLst>
              <a:ext uri="{FF2B5EF4-FFF2-40B4-BE49-F238E27FC236}">
                <a16:creationId xmlns:a16="http://schemas.microsoft.com/office/drawing/2014/main" id="{A8BCDCD7-1A3C-8E75-8BE6-F608A8E24A22}"/>
              </a:ext>
            </a:extLst>
          </p:cNvPr>
          <p:cNvSpPr>
            <a:spLocks noGrp="1"/>
          </p:cNvSpPr>
          <p:nvPr>
            <p:ph sz="quarter" idx="12"/>
          </p:nvPr>
        </p:nvSpPr>
        <p:spPr>
          <a:xfrm>
            <a:off x="584200" y="1435100"/>
            <a:ext cx="5211763" cy="3791807"/>
          </a:xfrm>
        </p:spPr>
        <p:txBody>
          <a:bodyPr/>
          <a:lstStyle/>
          <a:p>
            <a:pPr>
              <a:lnSpc>
                <a:spcPct val="150000"/>
              </a:lnSpc>
            </a:pPr>
            <a:r>
              <a:rPr lang="en-IE" dirty="0"/>
              <a:t>Conversation around a sub page/entity in a tab</a:t>
            </a:r>
          </a:p>
          <a:p>
            <a:pPr>
              <a:lnSpc>
                <a:spcPct val="150000"/>
              </a:lnSpc>
            </a:pPr>
            <a:r>
              <a:rPr lang="en-IE" dirty="0"/>
              <a:t>Channel conversation</a:t>
            </a:r>
          </a:p>
          <a:p>
            <a:pPr>
              <a:lnSpc>
                <a:spcPct val="150000"/>
              </a:lnSpc>
            </a:pPr>
            <a:r>
              <a:rPr lang="en-IE" dirty="0"/>
              <a:t>Teams JS SDK</a:t>
            </a:r>
          </a:p>
          <a:p>
            <a:endParaRPr lang="en-IE" dirty="0"/>
          </a:p>
          <a:p>
            <a:endParaRPr lang="en-IE" dirty="0"/>
          </a:p>
        </p:txBody>
      </p:sp>
      <p:pic>
        <p:nvPicPr>
          <p:cNvPr id="1026" name="Picture 2" descr="continue conversations">
            <a:extLst>
              <a:ext uri="{FF2B5EF4-FFF2-40B4-BE49-F238E27FC236}">
                <a16:creationId xmlns:a16="http://schemas.microsoft.com/office/drawing/2014/main" id="{85AB9FBF-9C0D-4236-F11C-4C22234C9D1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383021" y="801415"/>
            <a:ext cx="5219700" cy="30600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51F8D-4578-820E-B19B-66933366B52A}"/>
              </a:ext>
            </a:extLst>
          </p:cNvPr>
          <p:cNvSpPr txBox="1"/>
          <p:nvPr/>
        </p:nvSpPr>
        <p:spPr>
          <a:xfrm>
            <a:off x="584200" y="6400800"/>
            <a:ext cx="11018521" cy="184666"/>
          </a:xfrm>
          <a:prstGeom prst="rect">
            <a:avLst/>
          </a:prstGeom>
          <a:noFill/>
        </p:spPr>
        <p:txBody>
          <a:bodyPr wrap="square" lIns="0" tIns="0" rIns="0" bIns="0" rtlCol="0">
            <a:spAutoFit/>
          </a:bodyPr>
          <a:lstStyle/>
          <a:p>
            <a:r>
              <a:rPr lang="en-IE" sz="1200" dirty="0">
                <a:hlinkClick r:id="rId4"/>
              </a:rPr>
              <a:t>https://docs.microsoft.com/en-gb/microsoftteams/platform/tabs/how-to/conversational-tabs</a:t>
            </a:r>
            <a:r>
              <a:rPr lang="en-IE" sz="1200" dirty="0"/>
              <a:t> </a:t>
            </a:r>
          </a:p>
        </p:txBody>
      </p:sp>
      <p:sp>
        <p:nvSpPr>
          <p:cNvPr id="7" name="TextBox 6">
            <a:extLst>
              <a:ext uri="{FF2B5EF4-FFF2-40B4-BE49-F238E27FC236}">
                <a16:creationId xmlns:a16="http://schemas.microsoft.com/office/drawing/2014/main" id="{EF011B79-6046-66AD-9C9D-771574057EA4}"/>
              </a:ext>
            </a:extLst>
          </p:cNvPr>
          <p:cNvSpPr txBox="1"/>
          <p:nvPr/>
        </p:nvSpPr>
        <p:spPr>
          <a:xfrm>
            <a:off x="5795964" y="4121903"/>
            <a:ext cx="5901022" cy="1438068"/>
          </a:xfrm>
          <a:prstGeom prst="rect">
            <a:avLst/>
          </a:prstGeom>
          <a:noFill/>
          <a:ln w="19050">
            <a:solidFill>
              <a:schemeClr val="tx2"/>
            </a:solidFill>
          </a:ln>
        </p:spPr>
        <p:txBody>
          <a:bodyPr wrap="square" lIns="72000" tIns="72000" rIns="72000" bIns="72000" rtlCol="0">
            <a:spAutoFit/>
          </a:bodyPr>
          <a:lstStyle/>
          <a:p>
            <a:r>
              <a:rPr lang="en-IE" sz="1400" b="0" dirty="0" err="1">
                <a:solidFill>
                  <a:srgbClr val="000000"/>
                </a:solidFill>
                <a:effectLst/>
                <a:latin typeface="Fira Code" panose="020B0809050000020004" pitchFamily="49" charset="0"/>
              </a:rPr>
              <a:t>microsoftTeams.conversations.openConversation</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"subEntityId"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"task-1"</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"entityId"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"tabInstanceId-1"</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"channelId"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"19:baa6…2baa8e5a@thread.skype"</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"title"</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"Re: Website logo needs to be…"</a:t>
            </a:r>
            <a:endParaRPr lang="en-IE" sz="1400" b="0" dirty="0">
              <a:solidFill>
                <a:srgbClr val="000000"/>
              </a:solidFill>
              <a:effectLst/>
              <a:latin typeface="Fira Code" panose="020B0809050000020004" pitchFamily="49" charset="0"/>
            </a:endParaRPr>
          </a:p>
          <a:p>
            <a:r>
              <a:rPr lang="en-IE" sz="1400" b="0" dirty="0">
                <a:solidFill>
                  <a:srgbClr val="000000"/>
                </a:solidFill>
                <a:effectLst/>
                <a:latin typeface="Fira Code" panose="020B0809050000020004" pitchFamily="49" charset="0"/>
              </a:rPr>
              <a:t>});</a:t>
            </a:r>
          </a:p>
        </p:txBody>
      </p:sp>
    </p:spTree>
    <p:extLst>
      <p:ext uri="{BB962C8B-B14F-4D97-AF65-F5344CB8AC3E}">
        <p14:creationId xmlns:p14="http://schemas.microsoft.com/office/powerpoint/2010/main" val="39911974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Conversational Tabs </a:t>
            </a:r>
          </a:p>
        </p:txBody>
      </p:sp>
      <p:sp>
        <p:nvSpPr>
          <p:cNvPr id="3" name="Content Placeholder 2">
            <a:extLst>
              <a:ext uri="{FF2B5EF4-FFF2-40B4-BE49-F238E27FC236}">
                <a16:creationId xmlns:a16="http://schemas.microsoft.com/office/drawing/2014/main" id="{A8BCDCD7-1A3C-8E75-8BE6-F608A8E24A22}"/>
              </a:ext>
            </a:extLst>
          </p:cNvPr>
          <p:cNvSpPr>
            <a:spLocks noGrp="1"/>
          </p:cNvSpPr>
          <p:nvPr>
            <p:ph sz="quarter" idx="12"/>
          </p:nvPr>
        </p:nvSpPr>
        <p:spPr>
          <a:xfrm>
            <a:off x="584200" y="1435100"/>
            <a:ext cx="5211763" cy="3791807"/>
          </a:xfrm>
        </p:spPr>
        <p:txBody>
          <a:bodyPr/>
          <a:lstStyle/>
          <a:p>
            <a:pPr>
              <a:lnSpc>
                <a:spcPct val="150000"/>
              </a:lnSpc>
            </a:pPr>
            <a:r>
              <a:rPr lang="en-IE" dirty="0"/>
              <a:t>Conversation around a sub page/entity in a tab</a:t>
            </a:r>
          </a:p>
          <a:p>
            <a:pPr>
              <a:lnSpc>
                <a:spcPct val="150000"/>
              </a:lnSpc>
            </a:pPr>
            <a:r>
              <a:rPr lang="en-IE" dirty="0"/>
              <a:t>Channel conversation</a:t>
            </a:r>
          </a:p>
          <a:p>
            <a:pPr>
              <a:lnSpc>
                <a:spcPct val="150000"/>
              </a:lnSpc>
            </a:pPr>
            <a:r>
              <a:rPr lang="en-IE" dirty="0"/>
              <a:t>Teams JS SDK</a:t>
            </a:r>
          </a:p>
          <a:p>
            <a:endParaRPr lang="en-IE" dirty="0"/>
          </a:p>
          <a:p>
            <a:endParaRPr lang="en-IE" dirty="0"/>
          </a:p>
        </p:txBody>
      </p:sp>
      <p:pic>
        <p:nvPicPr>
          <p:cNvPr id="1026" name="Picture 2" descr="continue conversations">
            <a:extLst>
              <a:ext uri="{FF2B5EF4-FFF2-40B4-BE49-F238E27FC236}">
                <a16:creationId xmlns:a16="http://schemas.microsoft.com/office/drawing/2014/main" id="{85AB9FBF-9C0D-4236-F11C-4C22234C9D1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383021" y="801415"/>
            <a:ext cx="5219700" cy="30600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51F8D-4578-820E-B19B-66933366B52A}"/>
              </a:ext>
            </a:extLst>
          </p:cNvPr>
          <p:cNvSpPr txBox="1"/>
          <p:nvPr/>
        </p:nvSpPr>
        <p:spPr>
          <a:xfrm>
            <a:off x="584200" y="6400800"/>
            <a:ext cx="11018521" cy="184666"/>
          </a:xfrm>
          <a:prstGeom prst="rect">
            <a:avLst/>
          </a:prstGeom>
          <a:noFill/>
        </p:spPr>
        <p:txBody>
          <a:bodyPr wrap="square" lIns="0" tIns="0" rIns="0" bIns="0" rtlCol="0">
            <a:spAutoFit/>
          </a:bodyPr>
          <a:lstStyle/>
          <a:p>
            <a:r>
              <a:rPr lang="en-IE" sz="1200" dirty="0">
                <a:hlinkClick r:id="rId4"/>
              </a:rPr>
              <a:t>https://docs.microsoft.com/en-gb/microsoftteams/platform/tabs/how-to/conversational-tabs</a:t>
            </a:r>
            <a:r>
              <a:rPr lang="en-IE" sz="1200" dirty="0"/>
              <a:t> </a:t>
            </a:r>
          </a:p>
        </p:txBody>
      </p:sp>
      <p:sp>
        <p:nvSpPr>
          <p:cNvPr id="6" name="TextBox 5">
            <a:extLst>
              <a:ext uri="{FF2B5EF4-FFF2-40B4-BE49-F238E27FC236}">
                <a16:creationId xmlns:a16="http://schemas.microsoft.com/office/drawing/2014/main" id="{2FB208CB-927B-54BC-3920-4E4FEBC56A37}"/>
              </a:ext>
            </a:extLst>
          </p:cNvPr>
          <p:cNvSpPr txBox="1"/>
          <p:nvPr/>
        </p:nvSpPr>
        <p:spPr>
          <a:xfrm>
            <a:off x="5795964" y="4121903"/>
            <a:ext cx="5901022" cy="1653511"/>
          </a:xfrm>
          <a:prstGeom prst="rect">
            <a:avLst/>
          </a:prstGeom>
          <a:noFill/>
          <a:ln w="19050">
            <a:solidFill>
              <a:schemeClr val="tx2"/>
            </a:solidFill>
          </a:ln>
        </p:spPr>
        <p:txBody>
          <a:bodyPr wrap="square" lIns="72000" tIns="72000" rIns="72000" bIns="72000" rtlCol="0">
            <a:spAutoFit/>
          </a:bodyPr>
          <a:lstStyle/>
          <a:p>
            <a:r>
              <a:rPr lang="en-IE" sz="1400" b="0" dirty="0">
                <a:solidFill>
                  <a:srgbClr val="000000"/>
                </a:solidFill>
                <a:effectLst/>
                <a:latin typeface="Fira Code" panose="020B0809050000020004" pitchFamily="49" charset="0"/>
              </a:rPr>
              <a:t>microsoftTeams.conversations.openConversation({</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"subEntityId"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"task-1"</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"entityId"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"tabInstanceId-1"</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"channelId"</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"19:baa6…2baa8e5a@thread.skype"</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"title"</a:t>
            </a:r>
            <a:r>
              <a:rPr lang="en-IE" sz="1400" b="0" dirty="0">
                <a:solidFill>
                  <a:srgbClr val="000000"/>
                </a:solidFill>
                <a:effectLst/>
                <a:latin typeface="Fira Code" panose="020B0809050000020004" pitchFamily="49" charset="0"/>
              </a:rPr>
              <a:t>: </a:t>
            </a:r>
            <a:r>
              <a:rPr lang="en-IE" sz="1400" b="0" dirty="0">
                <a:solidFill>
                  <a:srgbClr val="A31515"/>
                </a:solidFill>
                <a:effectLst/>
                <a:latin typeface="Fira Code" panose="020B0809050000020004" pitchFamily="49" charset="0"/>
              </a:rPr>
              <a:t>"Re: Website logo needs to be…"</a:t>
            </a:r>
            <a:r>
              <a:rPr lang="en-IE" sz="1400" b="0" dirty="0">
                <a:solidFill>
                  <a:srgbClr val="000000"/>
                </a:solidFill>
                <a:effectLst/>
                <a:latin typeface="Fira Code" panose="020B0809050000020004" pitchFamily="49" charset="0"/>
              </a:rPr>
              <a:t>,</a:t>
            </a:r>
          </a:p>
          <a:p>
            <a:r>
              <a:rPr lang="en-IE" sz="1400" b="0" dirty="0">
                <a:solidFill>
                  <a:srgbClr val="000000"/>
                </a:solidFill>
                <a:effectLst/>
                <a:latin typeface="Fira Code" panose="020B0809050000020004" pitchFamily="49" charset="0"/>
              </a:rPr>
              <a:t>  </a:t>
            </a:r>
            <a:r>
              <a:rPr lang="en-IE" sz="1400" b="1" dirty="0">
                <a:solidFill>
                  <a:srgbClr val="A31515"/>
                </a:solidFill>
                <a:effectLst/>
                <a:highlight>
                  <a:srgbClr val="FFFF00"/>
                </a:highlight>
                <a:latin typeface="Fira Code" panose="020B0809050000020004" pitchFamily="49" charset="0"/>
              </a:rPr>
              <a:t>"</a:t>
            </a:r>
            <a:r>
              <a:rPr lang="en-IE" sz="1400" b="1">
                <a:solidFill>
                  <a:srgbClr val="A31515"/>
                </a:solidFill>
                <a:effectLst/>
                <a:highlight>
                  <a:srgbClr val="FFFF00"/>
                </a:highlight>
                <a:latin typeface="Fira Code" panose="020B0809050000020004" pitchFamily="49" charset="0"/>
              </a:rPr>
              <a:t>conversationId</a:t>
            </a:r>
            <a:r>
              <a:rPr lang="en-IE" sz="1400" b="1" dirty="0">
                <a:solidFill>
                  <a:srgbClr val="A31515"/>
                </a:solidFill>
                <a:effectLst/>
                <a:highlight>
                  <a:srgbClr val="FFFF00"/>
                </a:highlight>
                <a:latin typeface="Fira Code" panose="020B0809050000020004" pitchFamily="49" charset="0"/>
              </a:rPr>
              <a:t>"</a:t>
            </a:r>
            <a:r>
              <a:rPr lang="en-IE" sz="1400" b="1" dirty="0">
                <a:solidFill>
                  <a:srgbClr val="000000"/>
                </a:solidFill>
                <a:effectLst/>
                <a:highlight>
                  <a:srgbClr val="FFFF00"/>
                </a:highlight>
                <a:latin typeface="Fira Code" panose="020B0809050000020004" pitchFamily="49" charset="0"/>
              </a:rPr>
              <a:t>: </a:t>
            </a:r>
            <a:r>
              <a:rPr lang="en-IE" sz="1400" b="1" dirty="0">
                <a:solidFill>
                  <a:srgbClr val="A31515"/>
                </a:solidFill>
                <a:effectLst/>
                <a:highlight>
                  <a:srgbClr val="FFFF00"/>
                </a:highlight>
                <a:latin typeface="Fira Code" panose="020B0809050000020004" pitchFamily="49" charset="0"/>
              </a:rPr>
              <a:t>"19:aebd0ad4d6ab42c8b9ed19c257…"</a:t>
            </a:r>
            <a:endParaRPr lang="en-IE" sz="1400" b="1" dirty="0">
              <a:solidFill>
                <a:srgbClr val="000000"/>
              </a:solidFill>
              <a:effectLst/>
              <a:highlight>
                <a:srgbClr val="FFFF00"/>
              </a:highlight>
              <a:latin typeface="Fira Code" panose="020B0809050000020004" pitchFamily="49" charset="0"/>
            </a:endParaRPr>
          </a:p>
          <a:p>
            <a:r>
              <a:rPr lang="en-IE" sz="1400" b="0" dirty="0">
                <a:solidFill>
                  <a:srgbClr val="000000"/>
                </a:solidFill>
                <a:effectLst/>
                <a:latin typeface="Fira Code" panose="020B0809050000020004" pitchFamily="49" charset="0"/>
              </a:rPr>
              <a:t>});</a:t>
            </a:r>
          </a:p>
        </p:txBody>
      </p:sp>
    </p:spTree>
    <p:extLst>
      <p:ext uri="{BB962C8B-B14F-4D97-AF65-F5344CB8AC3E}">
        <p14:creationId xmlns:p14="http://schemas.microsoft.com/office/powerpoint/2010/main" val="1671683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Bots in Teams</a:t>
            </a:r>
          </a:p>
        </p:txBody>
      </p:sp>
      <p:sp>
        <p:nvSpPr>
          <p:cNvPr id="3" name="Content Placeholder 2">
            <a:extLst>
              <a:ext uri="{FF2B5EF4-FFF2-40B4-BE49-F238E27FC236}">
                <a16:creationId xmlns:a16="http://schemas.microsoft.com/office/drawing/2014/main" id="{A8BCDCD7-1A3C-8E75-8BE6-F608A8E24A22}"/>
              </a:ext>
            </a:extLst>
          </p:cNvPr>
          <p:cNvSpPr>
            <a:spLocks noGrp="1"/>
          </p:cNvSpPr>
          <p:nvPr>
            <p:ph sz="quarter" idx="10"/>
          </p:nvPr>
        </p:nvSpPr>
        <p:spPr>
          <a:xfrm>
            <a:off x="584200" y="1435100"/>
            <a:ext cx="11018838" cy="3496085"/>
          </a:xfrm>
        </p:spPr>
        <p:txBody>
          <a:bodyPr/>
          <a:lstStyle/>
          <a:p>
            <a:pPr>
              <a:lnSpc>
                <a:spcPct val="150000"/>
              </a:lnSpc>
            </a:pPr>
            <a:r>
              <a:rPr lang="en-IE" dirty="0"/>
              <a:t>Creating and responding to conversations</a:t>
            </a:r>
          </a:p>
          <a:p>
            <a:pPr>
              <a:lnSpc>
                <a:spcPct val="150000"/>
              </a:lnSpc>
            </a:pPr>
            <a:r>
              <a:rPr lang="en-IE" dirty="0"/>
              <a:t>Activity handlers</a:t>
            </a:r>
          </a:p>
          <a:p>
            <a:pPr>
              <a:lnSpc>
                <a:spcPct val="150000"/>
              </a:lnSpc>
            </a:pPr>
            <a:r>
              <a:rPr lang="en-IE" dirty="0"/>
              <a:t>Send text, cards, images, emoji</a:t>
            </a:r>
          </a:p>
          <a:p>
            <a:pPr>
              <a:lnSpc>
                <a:spcPct val="150000"/>
              </a:lnSpc>
            </a:pPr>
            <a:endParaRPr lang="en-IE" dirty="0"/>
          </a:p>
          <a:p>
            <a:pPr>
              <a:lnSpc>
                <a:spcPct val="150000"/>
              </a:lnSpc>
            </a:pPr>
            <a:r>
              <a:rPr lang="en-IE" dirty="0"/>
              <a:t>Focused on responding to events rather than creating them</a:t>
            </a:r>
          </a:p>
        </p:txBody>
      </p:sp>
      <p:sp>
        <p:nvSpPr>
          <p:cNvPr id="7" name="TextBox 6">
            <a:extLst>
              <a:ext uri="{FF2B5EF4-FFF2-40B4-BE49-F238E27FC236}">
                <a16:creationId xmlns:a16="http://schemas.microsoft.com/office/drawing/2014/main" id="{726D2701-A190-E784-0DED-5FC33BBF83E4}"/>
              </a:ext>
            </a:extLst>
          </p:cNvPr>
          <p:cNvSpPr txBox="1"/>
          <p:nvPr/>
        </p:nvSpPr>
        <p:spPr>
          <a:xfrm>
            <a:off x="584200" y="6400800"/>
            <a:ext cx="11018521" cy="184666"/>
          </a:xfrm>
          <a:prstGeom prst="rect">
            <a:avLst/>
          </a:prstGeom>
          <a:noFill/>
        </p:spPr>
        <p:txBody>
          <a:bodyPr wrap="square" lIns="0" tIns="0" rIns="0" bIns="0" rtlCol="0">
            <a:spAutoFit/>
          </a:bodyPr>
          <a:lstStyle/>
          <a:p>
            <a:r>
              <a:rPr lang="en-IE" sz="1200" dirty="0">
                <a:hlinkClick r:id="rId2"/>
              </a:rPr>
              <a:t>https://docs.microsoft.com/en-gb/microsoftteams/platform/bots/how-to/conversations/conversation-messages</a:t>
            </a:r>
            <a:r>
              <a:rPr lang="en-IE" sz="1200" dirty="0"/>
              <a:t> </a:t>
            </a:r>
          </a:p>
        </p:txBody>
      </p:sp>
    </p:spTree>
    <p:extLst>
      <p:ext uri="{BB962C8B-B14F-4D97-AF65-F5344CB8AC3E}">
        <p14:creationId xmlns:p14="http://schemas.microsoft.com/office/powerpoint/2010/main" val="16162363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Bots: Creating Conversations</a:t>
            </a:r>
          </a:p>
        </p:txBody>
      </p:sp>
      <p:sp>
        <p:nvSpPr>
          <p:cNvPr id="3" name="Content Placeholder 2">
            <a:extLst>
              <a:ext uri="{FF2B5EF4-FFF2-40B4-BE49-F238E27FC236}">
                <a16:creationId xmlns:a16="http://schemas.microsoft.com/office/drawing/2014/main" id="{A8BCDCD7-1A3C-8E75-8BE6-F608A8E24A22}"/>
              </a:ext>
            </a:extLst>
          </p:cNvPr>
          <p:cNvSpPr>
            <a:spLocks noGrp="1"/>
          </p:cNvSpPr>
          <p:nvPr>
            <p:ph sz="quarter" idx="10"/>
          </p:nvPr>
        </p:nvSpPr>
        <p:spPr>
          <a:xfrm>
            <a:off x="584200" y="1435100"/>
            <a:ext cx="11018838" cy="2031069"/>
          </a:xfrm>
        </p:spPr>
        <p:txBody>
          <a:bodyPr/>
          <a:lstStyle/>
          <a:p>
            <a:pPr>
              <a:lnSpc>
                <a:spcPct val="150000"/>
              </a:lnSpc>
            </a:pPr>
            <a:r>
              <a:rPr lang="en-IE" dirty="0"/>
              <a:t>Built on Bot Framework </a:t>
            </a:r>
          </a:p>
          <a:p>
            <a:pPr>
              <a:lnSpc>
                <a:spcPct val="150000"/>
              </a:lnSpc>
            </a:pPr>
            <a:r>
              <a:rPr lang="en-IE" dirty="0"/>
              <a:t>Create conversations directly using the </a:t>
            </a:r>
            <a:r>
              <a:rPr lang="en-IE" dirty="0" err="1"/>
              <a:t>ConnectorClient</a:t>
            </a:r>
            <a:endParaRPr lang="en-IE" dirty="0"/>
          </a:p>
          <a:p>
            <a:pPr>
              <a:lnSpc>
                <a:spcPct val="150000"/>
              </a:lnSpc>
            </a:pPr>
            <a:r>
              <a:rPr lang="en-IE" dirty="0"/>
              <a:t>Requires a </a:t>
            </a:r>
            <a:r>
              <a:rPr lang="en-IE" dirty="0" err="1"/>
              <a:t>ServiceUrl</a:t>
            </a:r>
            <a:endParaRPr lang="en-IE" dirty="0"/>
          </a:p>
        </p:txBody>
      </p:sp>
      <p:sp>
        <p:nvSpPr>
          <p:cNvPr id="7" name="TextBox 6">
            <a:extLst>
              <a:ext uri="{FF2B5EF4-FFF2-40B4-BE49-F238E27FC236}">
                <a16:creationId xmlns:a16="http://schemas.microsoft.com/office/drawing/2014/main" id="{726D2701-A190-E784-0DED-5FC33BBF83E4}"/>
              </a:ext>
            </a:extLst>
          </p:cNvPr>
          <p:cNvSpPr txBox="1"/>
          <p:nvPr/>
        </p:nvSpPr>
        <p:spPr>
          <a:xfrm>
            <a:off x="584200" y="6400800"/>
            <a:ext cx="11018521" cy="184666"/>
          </a:xfrm>
          <a:prstGeom prst="rect">
            <a:avLst/>
          </a:prstGeom>
          <a:noFill/>
        </p:spPr>
        <p:txBody>
          <a:bodyPr wrap="square" lIns="0" tIns="0" rIns="0" bIns="0" rtlCol="0">
            <a:spAutoFit/>
          </a:bodyPr>
          <a:lstStyle/>
          <a:p>
            <a:r>
              <a:rPr lang="en-IE" sz="1200" dirty="0">
                <a:hlinkClick r:id="rId2"/>
              </a:rPr>
              <a:t>https://docs.microsoft.com/en-us/dotnet/api/microsoft.bot.connector.conversationsextensions.createconversationasync</a:t>
            </a:r>
            <a:r>
              <a:rPr lang="en-IE" sz="1200" dirty="0"/>
              <a:t> </a:t>
            </a:r>
          </a:p>
        </p:txBody>
      </p:sp>
    </p:spTree>
    <p:extLst>
      <p:ext uri="{BB962C8B-B14F-4D97-AF65-F5344CB8AC3E}">
        <p14:creationId xmlns:p14="http://schemas.microsoft.com/office/powerpoint/2010/main" val="8370317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a:xfrm>
            <a:off x="588264" y="3152001"/>
            <a:ext cx="4127692" cy="553998"/>
          </a:xfrm>
        </p:spPr>
        <p:txBody>
          <a:bodyPr/>
          <a:lstStyle/>
          <a:p>
            <a:r>
              <a:rPr lang="en-IE" dirty="0"/>
              <a:t>Proof of Concept</a:t>
            </a:r>
          </a:p>
        </p:txBody>
      </p:sp>
    </p:spTree>
    <p:extLst>
      <p:ext uri="{BB962C8B-B14F-4D97-AF65-F5344CB8AC3E}">
        <p14:creationId xmlns:p14="http://schemas.microsoft.com/office/powerpoint/2010/main" val="1488187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DC15-5414-CBA4-6700-408BD860DBC5}"/>
              </a:ext>
            </a:extLst>
          </p:cNvPr>
          <p:cNvSpPr>
            <a:spLocks noGrp="1"/>
          </p:cNvSpPr>
          <p:nvPr>
            <p:ph type="title"/>
          </p:nvPr>
        </p:nvSpPr>
        <p:spPr/>
        <p:txBody>
          <a:bodyPr/>
          <a:lstStyle/>
          <a:p>
            <a:r>
              <a:rPr lang="en-IE" dirty="0"/>
              <a:t>Proof of Concept Scenario</a:t>
            </a:r>
          </a:p>
        </p:txBody>
      </p:sp>
      <p:sp>
        <p:nvSpPr>
          <p:cNvPr id="7" name="Content Placeholder 6">
            <a:extLst>
              <a:ext uri="{FF2B5EF4-FFF2-40B4-BE49-F238E27FC236}">
                <a16:creationId xmlns:a16="http://schemas.microsoft.com/office/drawing/2014/main" id="{653B156A-8E24-2F73-5632-A9CC856B8271}"/>
              </a:ext>
            </a:extLst>
          </p:cNvPr>
          <p:cNvSpPr>
            <a:spLocks noGrp="1"/>
          </p:cNvSpPr>
          <p:nvPr>
            <p:ph sz="quarter" idx="12"/>
          </p:nvPr>
        </p:nvSpPr>
        <p:spPr>
          <a:xfrm>
            <a:off x="584200" y="1435100"/>
            <a:ext cx="5211763" cy="3447098"/>
          </a:xfrm>
        </p:spPr>
        <p:txBody>
          <a:bodyPr/>
          <a:lstStyle/>
          <a:p>
            <a:r>
              <a:rPr lang="en-IE" dirty="0"/>
              <a:t>Conversation about an external event</a:t>
            </a:r>
          </a:p>
          <a:p>
            <a:r>
              <a:rPr lang="en-IE" dirty="0"/>
              <a:t>Include context in a tab</a:t>
            </a:r>
          </a:p>
          <a:p>
            <a:endParaRPr lang="en-IE" dirty="0"/>
          </a:p>
          <a:p>
            <a:r>
              <a:rPr lang="en-IE" dirty="0"/>
              <a:t>Omnichannel support</a:t>
            </a:r>
          </a:p>
          <a:p>
            <a:r>
              <a:rPr lang="en-IE" dirty="0"/>
              <a:t>Job applications</a:t>
            </a:r>
          </a:p>
          <a:p>
            <a:r>
              <a:rPr lang="en-IE" dirty="0"/>
              <a:t>Incident Management</a:t>
            </a:r>
          </a:p>
        </p:txBody>
      </p:sp>
      <p:pic>
        <p:nvPicPr>
          <p:cNvPr id="2050" name="Picture 2" descr="Image of the app in a channel tab, showcasing a user Mark's support ticket, and and the corresponding channel conversation, where Adele has been asked to provide help">
            <a:extLst>
              <a:ext uri="{FF2B5EF4-FFF2-40B4-BE49-F238E27FC236}">
                <a16:creationId xmlns:a16="http://schemas.microsoft.com/office/drawing/2014/main" id="{82EC3A33-8191-4D89-B507-CA42E12ABC7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260896" y="36392"/>
            <a:ext cx="5931104" cy="33926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392528-23CD-B277-A6CF-E39667E39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896" y="3429000"/>
            <a:ext cx="5931104" cy="339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707805"/>
      </p:ext>
    </p:extLst>
  </p:cSld>
  <p:clrMapOvr>
    <a:masterClrMapping/>
  </p:clrMapOvr>
  <p:transition>
    <p:fade/>
  </p:transition>
</p:sld>
</file>

<file path=ppt/theme/theme1.xml><?xml version="1.0" encoding="utf-8"?>
<a:theme xmlns:a="http://schemas.openxmlformats.org/drawingml/2006/main" name="White template">
  <a:themeElements>
    <a:clrScheme name="Custom 7">
      <a:dk1>
        <a:srgbClr val="000000"/>
      </a:dk1>
      <a:lt1>
        <a:srgbClr val="FFFFFF"/>
      </a:lt1>
      <a:dk2>
        <a:srgbClr val="34258E"/>
      </a:dk2>
      <a:lt2>
        <a:srgbClr val="F1F2F1"/>
      </a:lt2>
      <a:accent1>
        <a:srgbClr val="5C5AD4"/>
      </a:accent1>
      <a:accent2>
        <a:srgbClr val="34258E"/>
      </a:accent2>
      <a:accent3>
        <a:srgbClr val="9EA1FC"/>
      </a:accent3>
      <a:accent4>
        <a:srgbClr val="D1D2D1"/>
      </a:accent4>
      <a:accent5>
        <a:srgbClr val="727372"/>
      </a:accent5>
      <a:accent6>
        <a:srgbClr val="000000"/>
      </a:accent6>
      <a:hlink>
        <a:srgbClr val="5C5AD4"/>
      </a:hlink>
      <a:folHlink>
        <a:srgbClr val="5C5A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0B115B32-BF46-4046-9BDF-1201ED5DA0B4}" vid="{5962B83E-5F01-514D-B054-0910B47419D7}"/>
    </a:ext>
  </a:extLst>
</a:theme>
</file>

<file path=ppt/theme/theme2.xml><?xml version="1.0" encoding="utf-8"?>
<a:theme xmlns:a="http://schemas.openxmlformats.org/drawingml/2006/main" name="Light Gray Template">
  <a:themeElements>
    <a:clrScheme name="Custom 8">
      <a:dk1>
        <a:srgbClr val="000000"/>
      </a:dk1>
      <a:lt1>
        <a:srgbClr val="FFFFFF"/>
      </a:lt1>
      <a:dk2>
        <a:srgbClr val="34258E"/>
      </a:dk2>
      <a:lt2>
        <a:srgbClr val="F1F2F1"/>
      </a:lt2>
      <a:accent1>
        <a:srgbClr val="5C5AD4"/>
      </a:accent1>
      <a:accent2>
        <a:srgbClr val="34258E"/>
      </a:accent2>
      <a:accent3>
        <a:srgbClr val="9EA1FC"/>
      </a:accent3>
      <a:accent4>
        <a:srgbClr val="D1D2D1"/>
      </a:accent4>
      <a:accent5>
        <a:srgbClr val="727372"/>
      </a:accent5>
      <a:accent6>
        <a:srgbClr val="000000"/>
      </a:accent6>
      <a:hlink>
        <a:srgbClr val="5C5AD4"/>
      </a:hlink>
      <a:folHlink>
        <a:srgbClr val="5C5A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0B115B32-BF46-4046-9BDF-1201ED5DA0B4}" vid="{5E9CBE67-D735-FE46-B956-2BB46DF477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6F3DD10A2FB74F84202BE2FE5FDEEE" ma:contentTypeVersion="18" ma:contentTypeDescription="Create a new document." ma:contentTypeScope="" ma:versionID="cef2c116df82743972450a63d8baa197">
  <xsd:schema xmlns:xsd="http://www.w3.org/2001/XMLSchema" xmlns:xs="http://www.w3.org/2001/XMLSchema" xmlns:p="http://schemas.microsoft.com/office/2006/metadata/properties" xmlns:ns1="http://schemas.microsoft.com/sharepoint/v3" xmlns:ns2="a647c833-fbf3-42d0-9d1a-fdc4c4d8b08f" xmlns:ns3="ebe725d4-5a61-4827-9af4-da8e7f768b99" xmlns:ns4="230e9df3-be65-4c73-a93b-d1236ebd677e" targetNamespace="http://schemas.microsoft.com/office/2006/metadata/properties" ma:root="true" ma:fieldsID="a089d77f356877f58a980fbd33579bf2" ns1:_="" ns2:_="" ns3:_="" ns4:_="">
    <xsd:import namespace="http://schemas.microsoft.com/sharepoint/v3"/>
    <xsd:import namespace="a647c833-fbf3-42d0-9d1a-fdc4c4d8b08f"/>
    <xsd:import namespace="ebe725d4-5a61-4827-9af4-da8e7f768b9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47c833-fbf3-42d0-9d1a-fdc4c4d8b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725d4-5a61-4827-9af4-da8e7f768b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57a3bff8-df63-4481-8366-b3de2a9a59c0}" ma:internalName="TaxCatchAll" ma:showField="CatchAllData" ma:web="ebe725d4-5a61-4827-9af4-da8e7f768b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MediaServiceKeyPoints xmlns="a647c833-fbf3-42d0-9d1a-fdc4c4d8b08f" xsi:nil="true"/>
    <lcf76f155ced4ddcb4097134ff3c332f xmlns="a647c833-fbf3-42d0-9d1a-fdc4c4d8b08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SharedWithUsers xmlns="ebe725d4-5a61-4827-9af4-da8e7f768b99">
      <UserInfo>
        <DisplayName/>
        <AccountId xsi:nil="true"/>
        <AccountType/>
      </UserInfo>
    </SharedWithUsers>
    <MediaLengthInSeconds xmlns="a647c833-fbf3-42d0-9d1a-fdc4c4d8b08f" xsi:nil="true"/>
  </documentManagement>
</p:properties>
</file>

<file path=customXml/itemProps1.xml><?xml version="1.0" encoding="utf-8"?>
<ds:datastoreItem xmlns:ds="http://schemas.openxmlformats.org/officeDocument/2006/customXml" ds:itemID="{A7DD4A78-2952-49EC-81B8-2FD8930EAC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647c833-fbf3-42d0-9d1a-fdc4c4d8b08f"/>
    <ds:schemaRef ds:uri="ebe725d4-5a61-4827-9af4-da8e7f768b9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3e84e4b5-cbf9-4ee8-97d2-9adb1dae3fd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 ds:uri="230e9df3-be65-4c73-a93b-d1236ebd677e"/>
    <ds:schemaRef ds:uri="http://purl.org/dc/terms/"/>
    <ds:schemaRef ds:uri="28554b25-eccc-41c2-8f7d-9b93290a482c"/>
    <ds:schemaRef ds:uri="http://purl.org/dc/elements/1.1/"/>
    <ds:schemaRef ds:uri="a647c833-fbf3-42d0-9d1a-fdc4c4d8b08f"/>
    <ds:schemaRef ds:uri="http://schemas.microsoft.com/sharepoint/v3"/>
    <ds:schemaRef ds:uri="ebe725d4-5a61-4827-9af4-da8e7f768b99"/>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Microsoft_Teams_Template</Template>
  <TotalTime>17</TotalTime>
  <Words>1248</Words>
  <Application>Microsoft Office PowerPoint</Application>
  <PresentationFormat>Widescreen</PresentationFormat>
  <Paragraphs>139</Paragraphs>
  <Slides>14</Slides>
  <Notes>10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Consolas</vt:lpstr>
      <vt:lpstr>Fira Code</vt:lpstr>
      <vt:lpstr>Segoe UI</vt:lpstr>
      <vt:lpstr>Segoe UI Semibold</vt:lpstr>
      <vt:lpstr>Wingdings</vt:lpstr>
      <vt:lpstr>White template</vt:lpstr>
      <vt:lpstr>Light Gray Template</vt:lpstr>
      <vt:lpstr>Building an app for Microsoft Teams which creates conversational tabs and conversations based on external events</vt:lpstr>
      <vt:lpstr>Agenda</vt:lpstr>
      <vt:lpstr>Building Blocks</vt:lpstr>
      <vt:lpstr>Conversational Tabs </vt:lpstr>
      <vt:lpstr>Conversational Tabs </vt:lpstr>
      <vt:lpstr>Bots in Teams</vt:lpstr>
      <vt:lpstr>Bots: Creating Conversations</vt:lpstr>
      <vt:lpstr>Proof of Concept</vt:lpstr>
      <vt:lpstr>Proof of Concept Scenario</vt:lpstr>
      <vt:lpstr>Proof of Concept from the Building Blocks</vt:lpstr>
      <vt:lpstr>Demo</vt:lpstr>
      <vt:lpstr>PowerPoint Presentation</vt:lpstr>
      <vt:lpstr>Code Walkthrough</vt:lpstr>
      <vt:lpstr>Questions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 app for Microsoft Teams which creates conversational tabs and conversations based on external events</dc:title>
  <dc:subject>&lt;Event name&gt;</dc:subject>
  <dc:creator>Eoin O'Brien</dc:creator>
  <cp:keywords/>
  <dc:description/>
  <cp:lastModifiedBy>Andrew Benson</cp:lastModifiedBy>
  <cp:revision>1</cp:revision>
  <dcterms:created xsi:type="dcterms:W3CDTF">2022-07-20T16:17:11Z</dcterms:created>
  <dcterms:modified xsi:type="dcterms:W3CDTF">2022-07-21T16:17:32Z</dcterms:modified>
  <cp:category>Microsoft Teams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0x0101002B6F3DD10A2FB74F84202BE2FE5FDEEE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Order">
    <vt:r8>443100</vt:r8>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_ExtendedDescription">
    <vt:lpwstr/>
  </property>
  <property fmtid="{D5CDD505-2E9C-101B-9397-08002B2CF9AE}" pid="25" name="TriggerFlowInfo">
    <vt:lpwstr/>
  </property>
</Properties>
</file>